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37626" y="676528"/>
            <a:ext cx="1857375" cy="2381885"/>
          </a:xfrm>
          <a:custGeom>
            <a:avLst/>
            <a:gdLst/>
            <a:ahLst/>
            <a:cxnLst/>
            <a:rect l="l" t="t" r="r" b="b"/>
            <a:pathLst>
              <a:path w="1857375" h="2381885">
                <a:moveTo>
                  <a:pt x="1857375" y="0"/>
                </a:moveTo>
                <a:lnTo>
                  <a:pt x="0" y="0"/>
                </a:lnTo>
                <a:lnTo>
                  <a:pt x="0" y="2381377"/>
                </a:lnTo>
                <a:lnTo>
                  <a:pt x="1857375" y="2381377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938780" y="872108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7500" y="388619"/>
            <a:ext cx="7137400" cy="2849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388619"/>
            <a:ext cx="2278380" cy="2849880"/>
          </a:xfrm>
          <a:prstGeom prst="rect"/>
          <a:ln w="12700">
            <a:solidFill>
              <a:srgbClr val="D9D9D9"/>
            </a:solidFill>
          </a:ln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4100">
              <a:latin typeface="Times New Roman"/>
              <a:cs typeface="Times New Roman"/>
            </a:endParaRPr>
          </a:p>
          <a:p>
            <a:pPr algn="ctr" marL="332740" marR="308610">
              <a:lnSpc>
                <a:spcPct val="112100"/>
              </a:lnSpc>
            </a:pPr>
            <a:r>
              <a:rPr dirty="0" spc="-240"/>
              <a:t>50</a:t>
            </a:r>
            <a:r>
              <a:rPr dirty="0" spc="5">
                <a:latin typeface="Times New Roman"/>
                <a:cs typeface="Times New Roman"/>
              </a:rPr>
              <a:t> </a:t>
            </a:r>
            <a:r>
              <a:rPr dirty="0" spc="-40" b="1">
                <a:latin typeface="Arial"/>
                <a:cs typeface="Arial"/>
              </a:rPr>
              <a:t>r</a:t>
            </a:r>
            <a:r>
              <a:rPr dirty="0" spc="-50" b="1">
                <a:latin typeface="Arial"/>
                <a:cs typeface="Arial"/>
              </a:rPr>
              <a:t>a</a:t>
            </a:r>
            <a:r>
              <a:rPr dirty="0" spc="-35" b="1">
                <a:latin typeface="Arial"/>
                <a:cs typeface="Arial"/>
              </a:rPr>
              <a:t>z</a:t>
            </a:r>
            <a:r>
              <a:rPr dirty="0" spc="-565" b="1">
                <a:latin typeface="Arial"/>
                <a:cs typeface="Arial"/>
              </a:rPr>
              <a:t>o</a:t>
            </a:r>
            <a:r>
              <a:rPr dirty="0" spc="-260" b="1">
                <a:latin typeface="Arial"/>
                <a:cs typeface="Arial"/>
              </a:rPr>
              <a:t>nes </a:t>
            </a:r>
            <a:r>
              <a:rPr dirty="0" spc="-135">
                <a:latin typeface="Times New Roman"/>
                <a:cs typeface="Times New Roman"/>
              </a:rPr>
              <a:t> </a:t>
            </a:r>
            <a:r>
              <a:rPr dirty="0" spc="-455"/>
              <a:t>po</a:t>
            </a:r>
            <a:r>
              <a:rPr dirty="0" spc="-295"/>
              <a:t>r</a:t>
            </a:r>
            <a:r>
              <a:rPr dirty="0" spc="10">
                <a:latin typeface="Times New Roman"/>
                <a:cs typeface="Times New Roman"/>
              </a:rPr>
              <a:t> </a:t>
            </a:r>
            <a:r>
              <a:rPr dirty="0" spc="-50"/>
              <a:t>l</a:t>
            </a:r>
            <a:r>
              <a:rPr dirty="0" spc="-70"/>
              <a:t>a</a:t>
            </a:r>
            <a:r>
              <a:rPr dirty="0" spc="-215"/>
              <a:t>s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spc="-150"/>
              <a:t>q</a:t>
            </a:r>
            <a:r>
              <a:rPr dirty="0" spc="-120"/>
              <a:t>u</a:t>
            </a:r>
            <a:r>
              <a:rPr dirty="0" spc="-440"/>
              <a:t>e </a:t>
            </a:r>
            <a:r>
              <a:rPr dirty="0" spc="-250">
                <a:latin typeface="Times New Roman"/>
                <a:cs typeface="Times New Roman"/>
              </a:rPr>
              <a:t> </a:t>
            </a:r>
            <a:r>
              <a:rPr dirty="0" spc="-260"/>
              <a:t>t</a:t>
            </a:r>
            <a:r>
              <a:rPr dirty="0" spc="-380"/>
              <a:t>e</a:t>
            </a:r>
            <a:r>
              <a:rPr dirty="0" spc="10">
                <a:latin typeface="Times New Roman"/>
                <a:cs typeface="Times New Roman"/>
              </a:rPr>
              <a:t> </a:t>
            </a:r>
            <a:r>
              <a:rPr dirty="0" spc="-325"/>
              <a:t>amo</a:t>
            </a:r>
          </a:p>
        </p:txBody>
      </p:sp>
      <p:sp>
        <p:nvSpPr>
          <p:cNvPr id="3" name="object 3"/>
          <p:cNvSpPr/>
          <p:nvPr/>
        </p:nvSpPr>
        <p:spPr>
          <a:xfrm>
            <a:off x="2940304" y="666368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248" y="0"/>
                </a:moveTo>
                <a:lnTo>
                  <a:pt x="0" y="0"/>
                </a:lnTo>
                <a:lnTo>
                  <a:pt x="0" y="1533525"/>
                </a:lnTo>
                <a:lnTo>
                  <a:pt x="1857248" y="1533525"/>
                </a:lnTo>
                <a:lnTo>
                  <a:pt x="1857248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737104" y="403859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/>
              <a:cs typeface="Times New Roman"/>
            </a:endParaRPr>
          </a:p>
          <a:p>
            <a:pPr marL="448309" marR="410209" indent="-99060">
              <a:lnSpc>
                <a:spcPct val="108300"/>
              </a:lnSpc>
            </a:pPr>
            <a:r>
              <a:rPr dirty="0" sz="1800" spc="215" i="1">
                <a:solidFill>
                  <a:srgbClr val="212121"/>
                </a:solidFill>
                <a:latin typeface="Cambria"/>
                <a:cs typeface="Cambria"/>
              </a:rPr>
              <a:t>P</a:t>
            </a:r>
            <a:r>
              <a:rPr dirty="0" sz="1800" spc="-114" i="1">
                <a:solidFill>
                  <a:srgbClr val="212121"/>
                </a:solidFill>
                <a:latin typeface="Cambria"/>
                <a:cs typeface="Cambria"/>
              </a:rPr>
              <a:t>o</a:t>
            </a:r>
            <a:r>
              <a:rPr dirty="0" sz="1800" spc="-85" i="1">
                <a:solidFill>
                  <a:srgbClr val="212121"/>
                </a:solidFill>
                <a:latin typeface="Cambria"/>
                <a:cs typeface="Cambria"/>
              </a:rPr>
              <a:t>r</a:t>
            </a:r>
            <a:r>
              <a:rPr dirty="0" sz="1800" spc="-65" i="1">
                <a:solidFill>
                  <a:srgbClr val="212121"/>
                </a:solidFill>
                <a:latin typeface="Cambria"/>
                <a:cs typeface="Cambria"/>
              </a:rPr>
              <a:t>que</a:t>
            </a:r>
            <a:r>
              <a:rPr dirty="0" sz="18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800" spc="-204" i="1">
                <a:solidFill>
                  <a:srgbClr val="212121"/>
                </a:solidFill>
                <a:latin typeface="Cambria"/>
                <a:cs typeface="Cambria"/>
              </a:rPr>
              <a:t>m</a:t>
            </a:r>
            <a:r>
              <a:rPr dirty="0" sz="1800" spc="-114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800" spc="-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800" spc="-95" i="1">
                <a:solidFill>
                  <a:srgbClr val="212121"/>
                </a:solidFill>
                <a:latin typeface="Cambria"/>
                <a:cs typeface="Cambria"/>
              </a:rPr>
              <a:t>h</a:t>
            </a:r>
            <a:r>
              <a:rPr dirty="0" sz="1800" spc="-75" i="1">
                <a:solidFill>
                  <a:srgbClr val="212121"/>
                </a:solidFill>
                <a:latin typeface="Cambria"/>
                <a:cs typeface="Cambria"/>
              </a:rPr>
              <a:t>a</a:t>
            </a:r>
            <a:r>
              <a:rPr dirty="0" sz="1800" spc="-75" i="1">
                <a:solidFill>
                  <a:srgbClr val="212121"/>
                </a:solidFill>
                <a:latin typeface="Cambria"/>
                <a:cs typeface="Cambria"/>
              </a:rPr>
              <a:t>c</a:t>
            </a:r>
            <a:r>
              <a:rPr dirty="0" sz="1800" spc="-60" i="1">
                <a:solidFill>
                  <a:srgbClr val="212121"/>
                </a:solidFill>
                <a:latin typeface="Cambria"/>
                <a:cs typeface="Cambria"/>
              </a:rPr>
              <a:t>es </a:t>
            </a:r>
            <a:r>
              <a:rPr dirty="0" sz="1800" spc="-4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800" spc="-80" i="1">
                <a:solidFill>
                  <a:srgbClr val="212121"/>
                </a:solidFill>
                <a:latin typeface="Cambria"/>
                <a:cs typeface="Cambria"/>
              </a:rPr>
              <a:t>sentir</a:t>
            </a:r>
            <a:r>
              <a:rPr dirty="0" sz="1800" spc="3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40" i="1">
                <a:solidFill>
                  <a:srgbClr val="212121"/>
                </a:solidFill>
                <a:latin typeface="Cambria"/>
                <a:cs typeface="Cambria"/>
              </a:rPr>
              <a:t>especial.</a:t>
            </a:r>
            <a:endParaRPr sz="18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54266" y="546517"/>
            <a:ext cx="2063750" cy="2399030"/>
            <a:chOff x="454266" y="546517"/>
            <a:chExt cx="2063750" cy="239903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4266" y="2646847"/>
              <a:ext cx="349364" cy="29828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2979" y="546517"/>
              <a:ext cx="349389" cy="29828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68735" y="2321405"/>
              <a:ext cx="348708" cy="297715"/>
            </a:xfrm>
            <a:prstGeom prst="rect">
              <a:avLst/>
            </a:prstGeom>
          </p:spPr>
        </p:pic>
      </p:grpSp>
      <p:sp>
        <p:nvSpPr>
          <p:cNvPr id="9" name="object 9"/>
          <p:cNvSpPr/>
          <p:nvPr/>
        </p:nvSpPr>
        <p:spPr>
          <a:xfrm>
            <a:off x="5346446" y="684783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151754" y="396874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800" spc="5" i="1">
                <a:solidFill>
                  <a:srgbClr val="212121"/>
                </a:solidFill>
                <a:latin typeface="Cambria"/>
                <a:cs typeface="Cambria"/>
              </a:rPr>
              <a:t>Por</a:t>
            </a:r>
            <a:r>
              <a:rPr dirty="0" sz="1800" spc="3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114" i="1">
                <a:solidFill>
                  <a:srgbClr val="212121"/>
                </a:solidFill>
                <a:latin typeface="Cambria"/>
                <a:cs typeface="Cambria"/>
              </a:rPr>
              <a:t>hacerme</a:t>
            </a:r>
            <a:r>
              <a:rPr dirty="0" sz="1800" spc="3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20" i="1">
                <a:solidFill>
                  <a:srgbClr val="212121"/>
                </a:solidFill>
                <a:latin typeface="Cambria"/>
                <a:cs typeface="Cambria"/>
              </a:rPr>
              <a:t>feliz</a:t>
            </a:r>
            <a:endParaRPr sz="1800">
              <a:latin typeface="Cambria"/>
              <a:cs typeface="Cambria"/>
            </a:endParaRPr>
          </a:p>
          <a:p>
            <a:pPr algn="ctr" marL="635">
              <a:lnSpc>
                <a:spcPct val="100000"/>
              </a:lnSpc>
              <a:spcBef>
                <a:spcPts val="180"/>
              </a:spcBef>
            </a:pPr>
            <a:r>
              <a:rPr dirty="0" sz="1800" spc="-40" i="1">
                <a:solidFill>
                  <a:srgbClr val="212121"/>
                </a:solidFill>
                <a:latin typeface="Cambria"/>
                <a:cs typeface="Cambria"/>
              </a:rPr>
              <a:t>cada</a:t>
            </a:r>
            <a:r>
              <a:rPr dirty="0" sz="1800" spc="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20" i="1">
                <a:solidFill>
                  <a:srgbClr val="212121"/>
                </a:solidFill>
                <a:latin typeface="Cambria"/>
                <a:cs typeface="Cambria"/>
              </a:rPr>
              <a:t>día.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87770" y="550327"/>
            <a:ext cx="349389" cy="298286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529371" y="3689984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09245" y="3410584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Times New Roman"/>
              <a:cs typeface="Times New Roman"/>
            </a:endParaRPr>
          </a:p>
          <a:p>
            <a:pPr marL="502920" marR="407034" indent="-160655">
              <a:lnSpc>
                <a:spcPct val="108100"/>
              </a:lnSpc>
              <a:spcBef>
                <a:spcPts val="5"/>
              </a:spcBef>
            </a:pPr>
            <a:r>
              <a:rPr dirty="0" sz="1600" spc="-5" i="1">
                <a:solidFill>
                  <a:srgbClr val="212121"/>
                </a:solidFill>
                <a:latin typeface="Cambria"/>
                <a:cs typeface="Cambria"/>
              </a:rPr>
              <a:t>Porq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u</a:t>
            </a:r>
            <a:r>
              <a:rPr dirty="0" sz="1600" spc="-150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85" i="1">
                <a:solidFill>
                  <a:srgbClr val="212121"/>
                </a:solidFill>
                <a:latin typeface="Cambria"/>
                <a:cs typeface="Cambria"/>
              </a:rPr>
              <a:t>m</a:t>
            </a:r>
            <a:r>
              <a:rPr dirty="0" sz="1600" spc="-105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 spc="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95" i="1">
                <a:solidFill>
                  <a:srgbClr val="212121"/>
                </a:solidFill>
                <a:latin typeface="Cambria"/>
                <a:cs typeface="Cambria"/>
              </a:rPr>
              <a:t>ac</a:t>
            </a:r>
            <a:r>
              <a:rPr dirty="0" sz="1600" spc="-85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 spc="-20" i="1">
                <a:solidFill>
                  <a:srgbClr val="212121"/>
                </a:solidFill>
                <a:latin typeface="Cambria"/>
                <a:cs typeface="Cambria"/>
              </a:rPr>
              <a:t>pt</a:t>
            </a:r>
            <a:r>
              <a:rPr dirty="0" sz="1600" spc="-35" i="1">
                <a:solidFill>
                  <a:srgbClr val="212121"/>
                </a:solidFill>
                <a:latin typeface="Cambria"/>
                <a:cs typeface="Cambria"/>
              </a:rPr>
              <a:t>a</a:t>
            </a:r>
            <a:r>
              <a:rPr dirty="0" sz="1600" spc="25" i="1">
                <a:solidFill>
                  <a:srgbClr val="212121"/>
                </a:solidFill>
                <a:latin typeface="Cambria"/>
                <a:cs typeface="Cambria"/>
              </a:rPr>
              <a:t>s </a:t>
            </a:r>
            <a:r>
              <a:rPr dirty="0" sz="1600" spc="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50" i="1">
                <a:solidFill>
                  <a:srgbClr val="212121"/>
                </a:solidFill>
                <a:latin typeface="Cambria"/>
                <a:cs typeface="Cambria"/>
              </a:rPr>
              <a:t>t</a:t>
            </a:r>
            <a:r>
              <a:rPr dirty="0" sz="1600" spc="-80" i="1">
                <a:solidFill>
                  <a:srgbClr val="212121"/>
                </a:solidFill>
                <a:latin typeface="Cambria"/>
                <a:cs typeface="Cambria"/>
              </a:rPr>
              <a:t>a</a:t>
            </a:r>
            <a:r>
              <a:rPr dirty="0" sz="1600" spc="85" i="1">
                <a:solidFill>
                  <a:srgbClr val="212121"/>
                </a:solidFill>
                <a:latin typeface="Cambria"/>
                <a:cs typeface="Cambria"/>
              </a:rPr>
              <a:t>l</a:t>
            </a:r>
            <a:r>
              <a:rPr dirty="0" sz="1600" spc="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95" i="1">
                <a:solidFill>
                  <a:srgbClr val="212121"/>
                </a:solidFill>
                <a:latin typeface="Cambria"/>
                <a:cs typeface="Cambria"/>
              </a:rPr>
              <a:t>y</a:t>
            </a:r>
            <a:r>
              <a:rPr dirty="0" sz="160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14" i="1">
                <a:solidFill>
                  <a:srgbClr val="212121"/>
                </a:solidFill>
                <a:latin typeface="Cambria"/>
                <a:cs typeface="Cambria"/>
              </a:rPr>
              <a:t>c</a:t>
            </a:r>
            <a:r>
              <a:rPr dirty="0" sz="1600" spc="-95" i="1">
                <a:solidFill>
                  <a:srgbClr val="212121"/>
                </a:solidFill>
                <a:latin typeface="Cambria"/>
                <a:cs typeface="Cambria"/>
              </a:rPr>
              <a:t>o</a:t>
            </a:r>
            <a:r>
              <a:rPr dirty="0" sz="1600" spc="-140" i="1">
                <a:solidFill>
                  <a:srgbClr val="212121"/>
                </a:solidFill>
                <a:latin typeface="Cambria"/>
                <a:cs typeface="Cambria"/>
              </a:rPr>
              <a:t>m</a:t>
            </a:r>
            <a:r>
              <a:rPr dirty="0" sz="1600" spc="-114" i="1">
                <a:solidFill>
                  <a:srgbClr val="212121"/>
                </a:solidFill>
                <a:latin typeface="Cambria"/>
                <a:cs typeface="Cambria"/>
              </a:rPr>
              <a:t>o</a:t>
            </a:r>
            <a:r>
              <a:rPr dirty="0" sz="160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35" i="1">
                <a:solidFill>
                  <a:srgbClr val="212121"/>
                </a:solidFill>
                <a:latin typeface="Cambria"/>
                <a:cs typeface="Cambria"/>
              </a:rPr>
              <a:t>s</a:t>
            </a:r>
            <a:r>
              <a:rPr dirty="0" sz="1600" spc="-40" i="1">
                <a:solidFill>
                  <a:srgbClr val="212121"/>
                </a:solidFill>
                <a:latin typeface="Cambria"/>
                <a:cs typeface="Cambria"/>
              </a:rPr>
              <a:t>o</a:t>
            </a:r>
            <a:r>
              <a:rPr dirty="0" sz="1600" spc="45" i="1">
                <a:solidFill>
                  <a:srgbClr val="212121"/>
                </a:solidFill>
                <a:latin typeface="Cambria"/>
                <a:cs typeface="Cambria"/>
              </a:rPr>
              <a:t>y.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08860" y="4723928"/>
            <a:ext cx="349389" cy="298286"/>
          </a:xfrm>
          <a:prstGeom prst="rect">
            <a:avLst/>
          </a:prstGeom>
        </p:spPr>
      </p:pic>
      <p:sp>
        <p:nvSpPr>
          <p:cNvPr id="15" name="object 15"/>
          <p:cNvSpPr/>
          <p:nvPr/>
        </p:nvSpPr>
        <p:spPr>
          <a:xfrm>
            <a:off x="2942208" y="3690239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730500" y="3427729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imes New Roman"/>
              <a:cs typeface="Times New Roman"/>
            </a:endParaRPr>
          </a:p>
          <a:p>
            <a:pPr marL="347980" marR="379730" indent="126364">
              <a:lnSpc>
                <a:spcPct val="108100"/>
              </a:lnSpc>
            </a:pP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85" i="1">
                <a:solidFill>
                  <a:srgbClr val="212121"/>
                </a:solidFill>
                <a:latin typeface="Cambria"/>
                <a:cs typeface="Cambria"/>
              </a:rPr>
              <a:t>tienes</a:t>
            </a:r>
            <a:r>
              <a:rPr dirty="0" sz="1600" spc="-8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30" i="1">
                <a:solidFill>
                  <a:srgbClr val="212121"/>
                </a:solidFill>
                <a:latin typeface="Cambria"/>
                <a:cs typeface="Cambria"/>
              </a:rPr>
              <a:t>la </a:t>
            </a:r>
            <a:r>
              <a:rPr dirty="0" sz="1600" spc="3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40" i="1">
                <a:solidFill>
                  <a:srgbClr val="212121"/>
                </a:solidFill>
                <a:latin typeface="Cambria"/>
                <a:cs typeface="Cambria"/>
              </a:rPr>
              <a:t>sonrisa</a:t>
            </a:r>
            <a:r>
              <a:rPr dirty="0" sz="1600" spc="1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35" i="1">
                <a:solidFill>
                  <a:srgbClr val="212121"/>
                </a:solidFill>
                <a:latin typeface="Cambria"/>
                <a:cs typeface="Cambria"/>
              </a:rPr>
              <a:t>más</a:t>
            </a:r>
            <a:r>
              <a:rPr dirty="0" sz="1600" spc="1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75" i="1">
                <a:solidFill>
                  <a:srgbClr val="212121"/>
                </a:solidFill>
                <a:latin typeface="Cambria"/>
                <a:cs typeface="Cambria"/>
              </a:rPr>
              <a:t>bonita.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58006" y="5079782"/>
            <a:ext cx="349389" cy="298286"/>
          </a:xfrm>
          <a:prstGeom prst="rect">
            <a:avLst/>
          </a:prstGeom>
        </p:spPr>
      </p:pic>
      <p:sp>
        <p:nvSpPr>
          <p:cNvPr id="18" name="object 18"/>
          <p:cNvSpPr/>
          <p:nvPr/>
        </p:nvSpPr>
        <p:spPr>
          <a:xfrm>
            <a:off x="5338191" y="3715765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143500" y="3419475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Times New Roman"/>
              <a:cs typeface="Times New Roman"/>
            </a:endParaRPr>
          </a:p>
          <a:p>
            <a:pPr marL="643890" marR="654050" indent="57785">
              <a:lnSpc>
                <a:spcPct val="108800"/>
              </a:lnSpc>
            </a:pP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600" spc="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145" i="1">
                <a:solidFill>
                  <a:srgbClr val="212121"/>
                </a:solidFill>
                <a:latin typeface="Cambria"/>
                <a:cs typeface="Cambria"/>
              </a:rPr>
              <a:t>me </a:t>
            </a:r>
            <a:r>
              <a:rPr dirty="0" sz="1600" spc="-14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114" i="1">
                <a:solidFill>
                  <a:srgbClr val="212121"/>
                </a:solidFill>
                <a:latin typeface="Cambria"/>
                <a:cs typeface="Cambria"/>
              </a:rPr>
              <a:t>c</a:t>
            </a:r>
            <a:r>
              <a:rPr dirty="0" sz="1600" spc="-70" i="1">
                <a:solidFill>
                  <a:srgbClr val="212121"/>
                </a:solidFill>
                <a:latin typeface="Cambria"/>
                <a:cs typeface="Cambria"/>
              </a:rPr>
              <a:t>omp</a:t>
            </a:r>
            <a:r>
              <a:rPr dirty="0" sz="1600" spc="-45" i="1">
                <a:solidFill>
                  <a:srgbClr val="212121"/>
                </a:solidFill>
                <a:latin typeface="Cambria"/>
                <a:cs typeface="Cambria"/>
              </a:rPr>
              <a:t>r</a:t>
            </a:r>
            <a:r>
              <a:rPr dirty="0" sz="1600" spc="-150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 spc="-85" i="1">
                <a:solidFill>
                  <a:srgbClr val="212121"/>
                </a:solidFill>
                <a:latin typeface="Cambria"/>
                <a:cs typeface="Cambria"/>
              </a:rPr>
              <a:t>nde</a:t>
            </a:r>
            <a:r>
              <a:rPr dirty="0" sz="1600" spc="15" i="1">
                <a:solidFill>
                  <a:srgbClr val="212121"/>
                </a:solidFill>
                <a:latin typeface="Cambria"/>
                <a:cs typeface="Cambria"/>
              </a:rPr>
              <a:t>s.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20" name="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24424" y="3649127"/>
            <a:ext cx="349389" cy="298286"/>
          </a:xfrm>
          <a:prstGeom prst="rect">
            <a:avLst/>
          </a:prstGeom>
        </p:spPr>
      </p:pic>
      <p:sp>
        <p:nvSpPr>
          <p:cNvPr id="21" name="object 21"/>
          <p:cNvSpPr/>
          <p:nvPr/>
        </p:nvSpPr>
        <p:spPr>
          <a:xfrm>
            <a:off x="5363591" y="6822693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143500" y="6458584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100">
              <a:latin typeface="Times New Roman"/>
              <a:cs typeface="Times New Roman"/>
            </a:endParaRPr>
          </a:p>
          <a:p>
            <a:pPr marL="793115" marR="597535" indent="-86995">
              <a:lnSpc>
                <a:spcPct val="107800"/>
              </a:lnSpc>
            </a:pPr>
            <a:r>
              <a:rPr dirty="0" sz="1800" spc="-3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800" spc="-3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160" i="1">
                <a:solidFill>
                  <a:srgbClr val="212121"/>
                </a:solidFill>
                <a:latin typeface="Cambria"/>
                <a:cs typeface="Cambria"/>
              </a:rPr>
              <a:t>me </a:t>
            </a:r>
            <a:r>
              <a:rPr dirty="0" sz="1800" spc="-38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70" i="1">
                <a:solidFill>
                  <a:srgbClr val="212121"/>
                </a:solidFill>
                <a:latin typeface="Cambria"/>
                <a:cs typeface="Cambria"/>
              </a:rPr>
              <a:t>proteges.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23" name="object 2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68515" y="7865147"/>
            <a:ext cx="349389" cy="298286"/>
          </a:xfrm>
          <a:prstGeom prst="rect">
            <a:avLst/>
          </a:prstGeom>
        </p:spPr>
      </p:pic>
      <p:sp>
        <p:nvSpPr>
          <p:cNvPr id="24" name="object 24"/>
          <p:cNvSpPr/>
          <p:nvPr/>
        </p:nvSpPr>
        <p:spPr>
          <a:xfrm>
            <a:off x="2942208" y="6797675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730500" y="6467475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>
              <a:latin typeface="Times New Roman"/>
              <a:cs typeface="Times New Roman"/>
            </a:endParaRPr>
          </a:p>
          <a:p>
            <a:pPr marL="747395" marR="363855" indent="-363220">
              <a:lnSpc>
                <a:spcPct val="108700"/>
              </a:lnSpc>
            </a:pP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600" spc="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65" i="1">
                <a:solidFill>
                  <a:srgbClr val="212121"/>
                </a:solidFill>
                <a:latin typeface="Cambria"/>
                <a:cs typeface="Cambria"/>
              </a:rPr>
              <a:t>siempre</a:t>
            </a:r>
            <a:r>
              <a:rPr dirty="0" sz="1600" spc="1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145" i="1">
                <a:solidFill>
                  <a:srgbClr val="212121"/>
                </a:solidFill>
                <a:latin typeface="Cambria"/>
                <a:cs typeface="Cambria"/>
              </a:rPr>
              <a:t>me </a:t>
            </a:r>
            <a:r>
              <a:rPr dirty="0" sz="1600" spc="-33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65" i="1">
                <a:solidFill>
                  <a:srgbClr val="212121"/>
                </a:solidFill>
                <a:latin typeface="Cambria"/>
                <a:cs typeface="Cambria"/>
              </a:rPr>
              <a:t>haces</a:t>
            </a:r>
            <a:r>
              <a:rPr dirty="0" sz="1600" spc="3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70" i="1">
                <a:solidFill>
                  <a:srgbClr val="212121"/>
                </a:solidFill>
                <a:latin typeface="Cambria"/>
                <a:cs typeface="Cambria"/>
              </a:rPr>
              <a:t>reír.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26" name="object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69206" y="6680110"/>
            <a:ext cx="349389" cy="298286"/>
          </a:xfrm>
          <a:prstGeom prst="rect">
            <a:avLst/>
          </a:prstGeom>
        </p:spPr>
      </p:pic>
      <p:sp>
        <p:nvSpPr>
          <p:cNvPr id="27" name="object 27"/>
          <p:cNvSpPr/>
          <p:nvPr/>
        </p:nvSpPr>
        <p:spPr>
          <a:xfrm>
            <a:off x="512445" y="6738239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09245" y="6450329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Times New Roman"/>
              <a:cs typeface="Times New Roman"/>
            </a:endParaRPr>
          </a:p>
          <a:p>
            <a:pPr marL="494030" marR="415925" indent="-160655">
              <a:lnSpc>
                <a:spcPct val="108700"/>
              </a:lnSpc>
            </a:pPr>
            <a:r>
              <a:rPr dirty="0" sz="1600" spc="-5" i="1">
                <a:solidFill>
                  <a:srgbClr val="212121"/>
                </a:solidFill>
                <a:latin typeface="Cambria"/>
                <a:cs typeface="Cambria"/>
              </a:rPr>
              <a:t>Porq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u</a:t>
            </a:r>
            <a:r>
              <a:rPr dirty="0" sz="1600" spc="-150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85" i="1">
                <a:solidFill>
                  <a:srgbClr val="212121"/>
                </a:solidFill>
                <a:latin typeface="Cambria"/>
                <a:cs typeface="Cambria"/>
              </a:rPr>
              <a:t>m</a:t>
            </a:r>
            <a:r>
              <a:rPr dirty="0" sz="1600" spc="-105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 spc="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95" i="1">
                <a:solidFill>
                  <a:srgbClr val="212121"/>
                </a:solidFill>
                <a:latin typeface="Cambria"/>
                <a:cs typeface="Cambria"/>
              </a:rPr>
              <a:t>ac</a:t>
            </a:r>
            <a:r>
              <a:rPr dirty="0" sz="1600" spc="-85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 spc="-20" i="1">
                <a:solidFill>
                  <a:srgbClr val="212121"/>
                </a:solidFill>
                <a:latin typeface="Cambria"/>
                <a:cs typeface="Cambria"/>
              </a:rPr>
              <a:t>pt</a:t>
            </a:r>
            <a:r>
              <a:rPr dirty="0" sz="1600" spc="-35" i="1">
                <a:solidFill>
                  <a:srgbClr val="212121"/>
                </a:solidFill>
                <a:latin typeface="Cambria"/>
                <a:cs typeface="Cambria"/>
              </a:rPr>
              <a:t>a</a:t>
            </a:r>
            <a:r>
              <a:rPr dirty="0" sz="1600" spc="25" i="1">
                <a:solidFill>
                  <a:srgbClr val="212121"/>
                </a:solidFill>
                <a:latin typeface="Cambria"/>
                <a:cs typeface="Cambria"/>
              </a:rPr>
              <a:t>s </a:t>
            </a:r>
            <a:r>
              <a:rPr dirty="0" sz="1600" spc="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50" i="1">
                <a:solidFill>
                  <a:srgbClr val="212121"/>
                </a:solidFill>
                <a:latin typeface="Cambria"/>
                <a:cs typeface="Cambria"/>
              </a:rPr>
              <a:t>t</a:t>
            </a:r>
            <a:r>
              <a:rPr dirty="0" sz="1600" spc="-80" i="1">
                <a:solidFill>
                  <a:srgbClr val="212121"/>
                </a:solidFill>
                <a:latin typeface="Cambria"/>
                <a:cs typeface="Cambria"/>
              </a:rPr>
              <a:t>a</a:t>
            </a:r>
            <a:r>
              <a:rPr dirty="0" sz="1600" spc="85" i="1">
                <a:solidFill>
                  <a:srgbClr val="212121"/>
                </a:solidFill>
                <a:latin typeface="Cambria"/>
                <a:cs typeface="Cambria"/>
              </a:rPr>
              <a:t>l</a:t>
            </a:r>
            <a:r>
              <a:rPr dirty="0" sz="1600" spc="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95" i="1">
                <a:solidFill>
                  <a:srgbClr val="212121"/>
                </a:solidFill>
                <a:latin typeface="Cambria"/>
                <a:cs typeface="Cambria"/>
              </a:rPr>
              <a:t>y</a:t>
            </a:r>
            <a:r>
              <a:rPr dirty="0" sz="160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14" i="1">
                <a:solidFill>
                  <a:srgbClr val="212121"/>
                </a:solidFill>
                <a:latin typeface="Cambria"/>
                <a:cs typeface="Cambria"/>
              </a:rPr>
              <a:t>c</a:t>
            </a:r>
            <a:r>
              <a:rPr dirty="0" sz="1600" spc="-95" i="1">
                <a:solidFill>
                  <a:srgbClr val="212121"/>
                </a:solidFill>
                <a:latin typeface="Cambria"/>
                <a:cs typeface="Cambria"/>
              </a:rPr>
              <a:t>o</a:t>
            </a:r>
            <a:r>
              <a:rPr dirty="0" sz="1600" spc="-140" i="1">
                <a:solidFill>
                  <a:srgbClr val="212121"/>
                </a:solidFill>
                <a:latin typeface="Cambria"/>
                <a:cs typeface="Cambria"/>
              </a:rPr>
              <a:t>m</a:t>
            </a:r>
            <a:r>
              <a:rPr dirty="0" sz="1600" spc="-114" i="1">
                <a:solidFill>
                  <a:srgbClr val="212121"/>
                </a:solidFill>
                <a:latin typeface="Cambria"/>
                <a:cs typeface="Cambria"/>
              </a:rPr>
              <a:t>o</a:t>
            </a:r>
            <a:r>
              <a:rPr dirty="0" sz="160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35" i="1">
                <a:solidFill>
                  <a:srgbClr val="212121"/>
                </a:solidFill>
                <a:latin typeface="Cambria"/>
                <a:cs typeface="Cambria"/>
              </a:rPr>
              <a:t>s</a:t>
            </a:r>
            <a:r>
              <a:rPr dirty="0" sz="1600" spc="-40" i="1">
                <a:solidFill>
                  <a:srgbClr val="212121"/>
                </a:solidFill>
                <a:latin typeface="Cambria"/>
                <a:cs typeface="Cambria"/>
              </a:rPr>
              <a:t>o</a:t>
            </a:r>
            <a:r>
              <a:rPr dirty="0" sz="1600" spc="45" i="1">
                <a:solidFill>
                  <a:srgbClr val="212121"/>
                </a:solidFill>
                <a:latin typeface="Cambria"/>
                <a:cs typeface="Cambria"/>
              </a:rPr>
              <a:t>y.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29" name="object 2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7802" y="7933091"/>
            <a:ext cx="349389" cy="298286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21254" y="385862"/>
            <a:ext cx="349389" cy="2982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2595" y="680973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779395" y="418464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imes New Roman"/>
              <a:cs typeface="Times New Roman"/>
            </a:endParaRPr>
          </a:p>
          <a:p>
            <a:pPr marL="561340" marR="413384" indent="-208915">
              <a:lnSpc>
                <a:spcPct val="107800"/>
              </a:lnSpc>
            </a:pPr>
            <a:r>
              <a:rPr dirty="0" sz="1800" spc="215" i="1">
                <a:solidFill>
                  <a:srgbClr val="212121"/>
                </a:solidFill>
                <a:latin typeface="Cambria"/>
                <a:cs typeface="Cambria"/>
              </a:rPr>
              <a:t>P</a:t>
            </a:r>
            <a:r>
              <a:rPr dirty="0" sz="1800" spc="-114" i="1">
                <a:solidFill>
                  <a:srgbClr val="212121"/>
                </a:solidFill>
                <a:latin typeface="Cambria"/>
                <a:cs typeface="Cambria"/>
              </a:rPr>
              <a:t>o</a:t>
            </a:r>
            <a:r>
              <a:rPr dirty="0" sz="1800" spc="-85" i="1">
                <a:solidFill>
                  <a:srgbClr val="212121"/>
                </a:solidFill>
                <a:latin typeface="Cambria"/>
                <a:cs typeface="Cambria"/>
              </a:rPr>
              <a:t>r</a:t>
            </a:r>
            <a:r>
              <a:rPr dirty="0" sz="1800" spc="-65" i="1">
                <a:solidFill>
                  <a:srgbClr val="212121"/>
                </a:solidFill>
                <a:latin typeface="Cambria"/>
                <a:cs typeface="Cambria"/>
              </a:rPr>
              <a:t>que</a:t>
            </a:r>
            <a:r>
              <a:rPr dirty="0" sz="1800" spc="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800" spc="-145" i="1">
                <a:solidFill>
                  <a:srgbClr val="212121"/>
                </a:solidFill>
                <a:latin typeface="Cambria"/>
                <a:cs typeface="Cambria"/>
              </a:rPr>
              <a:t>te</a:t>
            </a:r>
            <a:r>
              <a:rPr dirty="0" sz="180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800" spc="-65" i="1">
                <a:solidFill>
                  <a:srgbClr val="212121"/>
                </a:solidFill>
                <a:latin typeface="Cambria"/>
                <a:cs typeface="Cambria"/>
              </a:rPr>
              <a:t>unes</a:t>
            </a:r>
            <a:r>
              <a:rPr dirty="0" sz="1800" spc="-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800" spc="-10" i="1">
                <a:solidFill>
                  <a:srgbClr val="212121"/>
                </a:solidFill>
                <a:latin typeface="Cambria"/>
                <a:cs typeface="Cambria"/>
              </a:rPr>
              <a:t>a </a:t>
            </a:r>
            <a:r>
              <a:rPr dirty="0" sz="1800" spc="-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800" spc="-60" i="1">
                <a:solidFill>
                  <a:srgbClr val="212121"/>
                </a:solidFill>
                <a:latin typeface="Cambria"/>
                <a:cs typeface="Cambria"/>
              </a:rPr>
              <a:t>mis</a:t>
            </a:r>
            <a:r>
              <a:rPr dirty="0" sz="1800" spc="4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30" i="1">
                <a:solidFill>
                  <a:srgbClr val="212121"/>
                </a:solidFill>
                <a:latin typeface="Cambria"/>
                <a:cs typeface="Cambria"/>
              </a:rPr>
              <a:t>locuras.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3301" y="1350808"/>
            <a:ext cx="349389" cy="298286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5387085" y="696213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192395" y="408304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Times New Roman"/>
              <a:cs typeface="Times New Roman"/>
            </a:endParaRPr>
          </a:p>
          <a:p>
            <a:pPr algn="ctr" marL="363220" marR="355600">
              <a:lnSpc>
                <a:spcPct val="107900"/>
              </a:lnSpc>
            </a:pPr>
            <a:r>
              <a:rPr dirty="0" sz="1200" spc="-2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200" spc="-2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200" spc="-50" i="1">
                <a:solidFill>
                  <a:srgbClr val="212121"/>
                </a:solidFill>
                <a:latin typeface="Cambria"/>
                <a:cs typeface="Cambria"/>
              </a:rPr>
              <a:t>recuerdas</a:t>
            </a:r>
            <a:r>
              <a:rPr dirty="0" sz="1200" spc="-4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200" spc="-25" i="1">
                <a:solidFill>
                  <a:srgbClr val="212121"/>
                </a:solidFill>
                <a:latin typeface="Cambria"/>
                <a:cs typeface="Cambria"/>
              </a:rPr>
              <a:t>hasta </a:t>
            </a:r>
            <a:r>
              <a:rPr dirty="0" sz="1200" spc="-2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200" spc="25" i="1">
                <a:solidFill>
                  <a:srgbClr val="212121"/>
                </a:solidFill>
                <a:latin typeface="Cambria"/>
                <a:cs typeface="Cambria"/>
              </a:rPr>
              <a:t>las</a:t>
            </a:r>
            <a:r>
              <a:rPr dirty="0" sz="1200" spc="2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200" spc="-25" i="1">
                <a:solidFill>
                  <a:srgbClr val="212121"/>
                </a:solidFill>
                <a:latin typeface="Cambria"/>
                <a:cs typeface="Cambria"/>
              </a:rPr>
              <a:t>cosas</a:t>
            </a:r>
            <a:r>
              <a:rPr dirty="0" sz="1200" spc="-2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200" spc="-35" i="1">
                <a:solidFill>
                  <a:srgbClr val="212121"/>
                </a:solidFill>
                <a:latin typeface="Cambria"/>
                <a:cs typeface="Cambria"/>
              </a:rPr>
              <a:t>pequeñas</a:t>
            </a:r>
            <a:r>
              <a:rPr dirty="0" sz="1200" spc="-3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200" spc="-50" i="1">
                <a:solidFill>
                  <a:srgbClr val="212121"/>
                </a:solidFill>
                <a:latin typeface="Cambria"/>
                <a:cs typeface="Cambria"/>
              </a:rPr>
              <a:t>que</a:t>
            </a:r>
            <a:r>
              <a:rPr dirty="0" sz="1200" spc="-4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200" spc="-95" i="1">
                <a:solidFill>
                  <a:srgbClr val="212121"/>
                </a:solidFill>
                <a:latin typeface="Cambria"/>
                <a:cs typeface="Cambria"/>
              </a:rPr>
              <a:t>te </a:t>
            </a:r>
            <a:r>
              <a:rPr dirty="0" sz="1200" spc="-25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200" spc="-40" i="1">
                <a:solidFill>
                  <a:srgbClr val="212121"/>
                </a:solidFill>
                <a:latin typeface="Cambria"/>
                <a:cs typeface="Cambria"/>
              </a:rPr>
              <a:t>digo.</a:t>
            </a:r>
            <a:endParaRPr sz="1200">
              <a:latin typeface="Cambria"/>
              <a:cs typeface="Cambri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28410" y="561757"/>
            <a:ext cx="349389" cy="298286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570011" y="3701414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49885" y="3422014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Times New Roman"/>
              <a:cs typeface="Times New Roman"/>
            </a:endParaRPr>
          </a:p>
          <a:p>
            <a:pPr marL="318770" marR="377825" indent="59055">
              <a:lnSpc>
                <a:spcPct val="108100"/>
              </a:lnSpc>
            </a:pP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600" spc="2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60" i="1">
                <a:solidFill>
                  <a:srgbClr val="212121"/>
                </a:solidFill>
                <a:latin typeface="Cambria"/>
                <a:cs typeface="Cambria"/>
              </a:rPr>
              <a:t>un</a:t>
            </a:r>
            <a:r>
              <a:rPr dirty="0" sz="1600" spc="2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50" i="1">
                <a:solidFill>
                  <a:srgbClr val="212121"/>
                </a:solidFill>
                <a:latin typeface="Cambria"/>
                <a:cs typeface="Cambria"/>
              </a:rPr>
              <a:t>abrazo </a:t>
            </a:r>
            <a:r>
              <a:rPr dirty="0" sz="1600" spc="-4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15" i="1">
                <a:solidFill>
                  <a:srgbClr val="212121"/>
                </a:solidFill>
                <a:latin typeface="Cambria"/>
                <a:cs typeface="Cambria"/>
              </a:rPr>
              <a:t>tu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y</a:t>
            </a:r>
            <a:r>
              <a:rPr dirty="0" sz="1600" spc="-114" i="1">
                <a:solidFill>
                  <a:srgbClr val="212121"/>
                </a:solidFill>
                <a:latin typeface="Cambria"/>
                <a:cs typeface="Cambria"/>
              </a:rPr>
              <a:t>o</a:t>
            </a:r>
            <a:r>
              <a:rPr dirty="0" sz="1600" spc="-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85" i="1">
                <a:solidFill>
                  <a:srgbClr val="212121"/>
                </a:solidFill>
                <a:latin typeface="Cambria"/>
                <a:cs typeface="Cambria"/>
              </a:rPr>
              <a:t>m</a:t>
            </a:r>
            <a:r>
              <a:rPr dirty="0" sz="1600" spc="-100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 spc="-250" i="1">
                <a:solidFill>
                  <a:srgbClr val="212121"/>
                </a:solidFill>
                <a:latin typeface="Cambria"/>
                <a:cs typeface="Cambria"/>
              </a:rPr>
              <a:t>ģ</a:t>
            </a:r>
            <a:r>
              <a:rPr dirty="0" sz="1600" spc="-105" i="1">
                <a:solidFill>
                  <a:srgbClr val="212121"/>
                </a:solidFill>
                <a:latin typeface="Cambria"/>
                <a:cs typeface="Cambria"/>
              </a:rPr>
              <a:t>o</a:t>
            </a:r>
            <a:r>
              <a:rPr dirty="0" sz="1600" spc="-80" i="1">
                <a:solidFill>
                  <a:srgbClr val="212121"/>
                </a:solidFill>
                <a:latin typeface="Cambria"/>
                <a:cs typeface="Cambria"/>
              </a:rPr>
              <a:t>r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a</a:t>
            </a:r>
            <a:r>
              <a:rPr dirty="0" sz="1600" spc="-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40" i="1">
                <a:solidFill>
                  <a:srgbClr val="212121"/>
                </a:solidFill>
                <a:latin typeface="Cambria"/>
                <a:cs typeface="Cambria"/>
              </a:rPr>
              <a:t>m</a:t>
            </a:r>
            <a:r>
              <a:rPr dirty="0" sz="1600" spc="-50" i="1">
                <a:solidFill>
                  <a:srgbClr val="212121"/>
                </a:solidFill>
                <a:latin typeface="Cambria"/>
                <a:cs typeface="Cambria"/>
              </a:rPr>
              <a:t>i</a:t>
            </a:r>
            <a:r>
              <a:rPr dirty="0" sz="1600" spc="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40" i="1">
                <a:solidFill>
                  <a:srgbClr val="212121"/>
                </a:solidFill>
                <a:latin typeface="Cambria"/>
                <a:cs typeface="Cambria"/>
              </a:rPr>
              <a:t>d</a:t>
            </a:r>
            <a:r>
              <a:rPr dirty="0" sz="1600" spc="-15" i="1">
                <a:solidFill>
                  <a:srgbClr val="212121"/>
                </a:solidFill>
                <a:latin typeface="Cambria"/>
                <a:cs typeface="Cambria"/>
              </a:rPr>
              <a:t>í</a:t>
            </a:r>
            <a:r>
              <a:rPr dirty="0" sz="1600" spc="-5" i="1">
                <a:solidFill>
                  <a:srgbClr val="212121"/>
                </a:solidFill>
                <a:latin typeface="Cambria"/>
                <a:cs typeface="Cambria"/>
              </a:rPr>
              <a:t>a</a:t>
            </a:r>
            <a:r>
              <a:rPr dirty="0" sz="1600" spc="-5" i="1">
                <a:solidFill>
                  <a:srgbClr val="212121"/>
                </a:solidFill>
                <a:latin typeface="Cambria"/>
                <a:cs typeface="Cambria"/>
              </a:rPr>
              <a:t>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49500" y="4735358"/>
            <a:ext cx="349389" cy="298286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2982849" y="3701669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771139" y="3439159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519430" marR="413384" indent="-135890">
              <a:lnSpc>
                <a:spcPct val="108800"/>
              </a:lnSpc>
              <a:spcBef>
                <a:spcPts val="5"/>
              </a:spcBef>
            </a:pPr>
            <a:r>
              <a:rPr dirty="0" sz="1600" spc="-5" i="1">
                <a:solidFill>
                  <a:srgbClr val="212121"/>
                </a:solidFill>
                <a:latin typeface="Cambria"/>
                <a:cs typeface="Cambria"/>
              </a:rPr>
              <a:t>Porq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u</a:t>
            </a:r>
            <a:r>
              <a:rPr dirty="0" sz="1600" spc="-150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85" i="1">
                <a:solidFill>
                  <a:srgbClr val="212121"/>
                </a:solidFill>
                <a:latin typeface="Cambria"/>
                <a:cs typeface="Cambria"/>
              </a:rPr>
              <a:t>m</a:t>
            </a:r>
            <a:r>
              <a:rPr dirty="0" sz="1600" spc="-105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 spc="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5" i="1">
                <a:solidFill>
                  <a:srgbClr val="212121"/>
                </a:solidFill>
                <a:latin typeface="Cambria"/>
                <a:cs typeface="Cambria"/>
              </a:rPr>
              <a:t>q</a:t>
            </a:r>
            <a:r>
              <a:rPr dirty="0" sz="1600" spc="-25" i="1">
                <a:solidFill>
                  <a:srgbClr val="212121"/>
                </a:solidFill>
                <a:latin typeface="Cambria"/>
                <a:cs typeface="Cambria"/>
              </a:rPr>
              <a:t>u</a:t>
            </a:r>
            <a:r>
              <a:rPr dirty="0" sz="1600" spc="-80" i="1">
                <a:solidFill>
                  <a:srgbClr val="212121"/>
                </a:solidFill>
                <a:latin typeface="Cambria"/>
                <a:cs typeface="Cambria"/>
              </a:rPr>
              <a:t>i</a:t>
            </a:r>
            <a:r>
              <a:rPr dirty="0" sz="1600" spc="-125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 spc="-70" i="1">
                <a:solidFill>
                  <a:srgbClr val="212121"/>
                </a:solidFill>
                <a:latin typeface="Cambria"/>
                <a:cs typeface="Cambria"/>
              </a:rPr>
              <a:t>r</a:t>
            </a:r>
            <a:r>
              <a:rPr dirty="0" sz="1600" spc="-150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 spc="25" i="1">
                <a:solidFill>
                  <a:srgbClr val="212121"/>
                </a:solidFill>
                <a:latin typeface="Cambria"/>
                <a:cs typeface="Cambria"/>
              </a:rPr>
              <a:t>s </a:t>
            </a:r>
            <a:r>
              <a:rPr dirty="0" sz="1600" spc="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50" i="1">
                <a:solidFill>
                  <a:srgbClr val="212121"/>
                </a:solidFill>
                <a:latin typeface="Cambria"/>
                <a:cs typeface="Cambria"/>
              </a:rPr>
              <a:t>t</a:t>
            </a:r>
            <a:r>
              <a:rPr dirty="0" sz="1600" spc="-80" i="1">
                <a:solidFill>
                  <a:srgbClr val="212121"/>
                </a:solidFill>
                <a:latin typeface="Cambria"/>
                <a:cs typeface="Cambria"/>
              </a:rPr>
              <a:t>a</a:t>
            </a:r>
            <a:r>
              <a:rPr dirty="0" sz="1600" spc="85" i="1">
                <a:solidFill>
                  <a:srgbClr val="212121"/>
                </a:solidFill>
                <a:latin typeface="Cambria"/>
                <a:cs typeface="Cambria"/>
              </a:rPr>
              <a:t>l</a:t>
            </a:r>
            <a:r>
              <a:rPr dirty="0" sz="1600" spc="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95" i="1">
                <a:solidFill>
                  <a:srgbClr val="212121"/>
                </a:solidFill>
                <a:latin typeface="Cambria"/>
                <a:cs typeface="Cambria"/>
              </a:rPr>
              <a:t>y</a:t>
            </a:r>
            <a:r>
              <a:rPr dirty="0" sz="160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14" i="1">
                <a:solidFill>
                  <a:srgbClr val="212121"/>
                </a:solidFill>
                <a:latin typeface="Cambria"/>
                <a:cs typeface="Cambria"/>
              </a:rPr>
              <a:t>c</a:t>
            </a:r>
            <a:r>
              <a:rPr dirty="0" sz="1600" spc="-95" i="1">
                <a:solidFill>
                  <a:srgbClr val="212121"/>
                </a:solidFill>
                <a:latin typeface="Cambria"/>
                <a:cs typeface="Cambria"/>
              </a:rPr>
              <a:t>o</a:t>
            </a:r>
            <a:r>
              <a:rPr dirty="0" sz="1600" spc="-140" i="1">
                <a:solidFill>
                  <a:srgbClr val="212121"/>
                </a:solidFill>
                <a:latin typeface="Cambria"/>
                <a:cs typeface="Cambria"/>
              </a:rPr>
              <a:t>m</a:t>
            </a:r>
            <a:r>
              <a:rPr dirty="0" sz="1600" spc="-114" i="1">
                <a:solidFill>
                  <a:srgbClr val="212121"/>
                </a:solidFill>
                <a:latin typeface="Cambria"/>
                <a:cs typeface="Cambria"/>
              </a:rPr>
              <a:t>o</a:t>
            </a:r>
            <a:r>
              <a:rPr dirty="0" sz="160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35" i="1">
                <a:solidFill>
                  <a:srgbClr val="212121"/>
                </a:solidFill>
                <a:latin typeface="Cambria"/>
                <a:cs typeface="Cambria"/>
              </a:rPr>
              <a:t>s</a:t>
            </a:r>
            <a:r>
              <a:rPr dirty="0" sz="1600" spc="-40" i="1">
                <a:solidFill>
                  <a:srgbClr val="212121"/>
                </a:solidFill>
                <a:latin typeface="Cambria"/>
                <a:cs typeface="Cambria"/>
              </a:rPr>
              <a:t>o</a:t>
            </a:r>
            <a:r>
              <a:rPr dirty="0" sz="1600" spc="100" i="1">
                <a:solidFill>
                  <a:srgbClr val="212121"/>
                </a:solidFill>
                <a:latin typeface="Cambria"/>
                <a:cs typeface="Cambria"/>
              </a:rPr>
              <a:t>y</a:t>
            </a:r>
            <a:r>
              <a:rPr dirty="0" sz="1600" spc="-5" i="1">
                <a:solidFill>
                  <a:srgbClr val="212121"/>
                </a:solidFill>
                <a:latin typeface="Cambria"/>
                <a:cs typeface="Cambria"/>
              </a:rPr>
              <a:t>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98646" y="5091212"/>
            <a:ext cx="349389" cy="298286"/>
          </a:xfrm>
          <a:prstGeom prst="rect">
            <a:avLst/>
          </a:prstGeom>
        </p:spPr>
      </p:pic>
      <p:sp>
        <p:nvSpPr>
          <p:cNvPr id="14" name="object 14"/>
          <p:cNvSpPr/>
          <p:nvPr/>
        </p:nvSpPr>
        <p:spPr>
          <a:xfrm>
            <a:off x="5376291" y="3725036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181600" y="3428745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algn="ctr" marL="367665" marR="375920">
              <a:lnSpc>
                <a:spcPct val="107900"/>
              </a:lnSpc>
              <a:spcBef>
                <a:spcPts val="1460"/>
              </a:spcBef>
            </a:pPr>
            <a:r>
              <a:rPr dirty="0" sz="1400" spc="-25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400" spc="2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55" i="1">
                <a:solidFill>
                  <a:srgbClr val="212121"/>
                </a:solidFill>
                <a:latin typeface="Cambria"/>
                <a:cs typeface="Cambria"/>
              </a:rPr>
              <a:t>todos</a:t>
            </a:r>
            <a:r>
              <a:rPr dirty="0" sz="1400" spc="2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5" i="1">
                <a:solidFill>
                  <a:srgbClr val="212121"/>
                </a:solidFill>
                <a:latin typeface="Cambria"/>
                <a:cs typeface="Cambria"/>
              </a:rPr>
              <a:t>los</a:t>
            </a:r>
            <a:r>
              <a:rPr dirty="0" sz="1400" spc="2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5" i="1">
                <a:solidFill>
                  <a:srgbClr val="212121"/>
                </a:solidFill>
                <a:latin typeface="Cambria"/>
                <a:cs typeface="Cambria"/>
              </a:rPr>
              <a:t>días </a:t>
            </a:r>
            <a:r>
              <a:rPr dirty="0" sz="1400" spc="-29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45" i="1">
                <a:solidFill>
                  <a:srgbClr val="212121"/>
                </a:solidFill>
                <a:latin typeface="Cambria"/>
                <a:cs typeface="Cambria"/>
              </a:rPr>
              <a:t>aprendo</a:t>
            </a:r>
            <a:r>
              <a:rPr dirty="0" sz="1400" spc="2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20" i="1">
                <a:solidFill>
                  <a:srgbClr val="212121"/>
                </a:solidFill>
                <a:latin typeface="Cambria"/>
                <a:cs typeface="Cambria"/>
              </a:rPr>
              <a:t>algo</a:t>
            </a:r>
            <a:r>
              <a:rPr dirty="0" sz="1400" spc="2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70" i="1">
                <a:solidFill>
                  <a:srgbClr val="212121"/>
                </a:solidFill>
                <a:latin typeface="Cambria"/>
                <a:cs typeface="Cambria"/>
              </a:rPr>
              <a:t>nuevo </a:t>
            </a:r>
            <a:r>
              <a:rPr dirty="0" sz="1400" spc="-6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75" i="1">
                <a:solidFill>
                  <a:srgbClr val="212121"/>
                </a:solidFill>
                <a:latin typeface="Cambria"/>
                <a:cs typeface="Cambria"/>
              </a:rPr>
              <a:t>contigo.</a:t>
            </a:r>
            <a:endParaRPr sz="1400">
              <a:latin typeface="Cambria"/>
              <a:cs typeface="Cambria"/>
            </a:endParaRP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62524" y="3658271"/>
            <a:ext cx="349389" cy="298286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5404230" y="6834123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184140" y="6470014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Times New Roman"/>
              <a:cs typeface="Times New Roman"/>
            </a:endParaRPr>
          </a:p>
          <a:p>
            <a:pPr algn="ctr" marL="441325" marR="331470" indent="-1270">
              <a:lnSpc>
                <a:spcPct val="107800"/>
              </a:lnSpc>
            </a:pPr>
            <a:r>
              <a:rPr dirty="0" sz="1400" spc="-25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400" spc="-2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80" i="1">
                <a:solidFill>
                  <a:srgbClr val="212121"/>
                </a:solidFill>
                <a:latin typeface="Cambria"/>
                <a:cs typeface="Cambria"/>
              </a:rPr>
              <a:t>eres</a:t>
            </a:r>
            <a:r>
              <a:rPr dirty="0" sz="1400" spc="-7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30" i="1">
                <a:solidFill>
                  <a:srgbClr val="212121"/>
                </a:solidFill>
                <a:latin typeface="Cambria"/>
                <a:cs typeface="Cambria"/>
              </a:rPr>
              <a:t>la </a:t>
            </a:r>
            <a:r>
              <a:rPr dirty="0" sz="1400" spc="3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40" i="1">
                <a:solidFill>
                  <a:srgbClr val="212121"/>
                </a:solidFill>
                <a:latin typeface="Cambria"/>
                <a:cs typeface="Cambria"/>
              </a:rPr>
              <a:t>persona</a:t>
            </a:r>
            <a:r>
              <a:rPr dirty="0" sz="1400" spc="-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35" i="1">
                <a:solidFill>
                  <a:srgbClr val="212121"/>
                </a:solidFill>
                <a:latin typeface="Cambria"/>
                <a:cs typeface="Cambria"/>
              </a:rPr>
              <a:t>más</a:t>
            </a:r>
            <a:r>
              <a:rPr dirty="0" sz="1400" spc="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30" i="1">
                <a:solidFill>
                  <a:srgbClr val="212121"/>
                </a:solidFill>
                <a:latin typeface="Cambria"/>
                <a:cs typeface="Cambria"/>
              </a:rPr>
              <a:t>positiva </a:t>
            </a:r>
            <a:r>
              <a:rPr dirty="0" sz="1400" spc="-29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50" i="1">
                <a:solidFill>
                  <a:srgbClr val="212121"/>
                </a:solidFill>
                <a:latin typeface="Cambria"/>
                <a:cs typeface="Cambria"/>
              </a:rPr>
              <a:t>que</a:t>
            </a:r>
            <a:r>
              <a:rPr dirty="0" sz="1400" spc="3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70" i="1">
                <a:solidFill>
                  <a:srgbClr val="212121"/>
                </a:solidFill>
                <a:latin typeface="Cambria"/>
                <a:cs typeface="Cambria"/>
              </a:rPr>
              <a:t>conozco.</a:t>
            </a:r>
            <a:endParaRPr sz="1400">
              <a:latin typeface="Cambria"/>
              <a:cs typeface="Cambria"/>
            </a:endParaRPr>
          </a:p>
        </p:txBody>
      </p:sp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09155" y="7876576"/>
            <a:ext cx="349389" cy="298286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2982849" y="6809105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771139" y="6478904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50">
              <a:latin typeface="Times New Roman"/>
              <a:cs typeface="Times New Roman"/>
            </a:endParaRPr>
          </a:p>
          <a:p>
            <a:pPr marL="513080" marR="464820" indent="-24765">
              <a:lnSpc>
                <a:spcPct val="108100"/>
              </a:lnSpc>
            </a:pP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600" spc="1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60" i="1">
                <a:solidFill>
                  <a:srgbClr val="212121"/>
                </a:solidFill>
                <a:latin typeface="Cambria"/>
                <a:cs typeface="Cambria"/>
              </a:rPr>
              <a:t>somos</a:t>
            </a:r>
            <a:r>
              <a:rPr dirty="0" sz="1600" spc="2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35" i="1">
                <a:solidFill>
                  <a:srgbClr val="212121"/>
                </a:solidFill>
                <a:latin typeface="Cambria"/>
                <a:cs typeface="Cambria"/>
              </a:rPr>
              <a:t>el </a:t>
            </a:r>
            <a:r>
              <a:rPr dirty="0" sz="1600" spc="-33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55" i="1">
                <a:solidFill>
                  <a:srgbClr val="212121"/>
                </a:solidFill>
                <a:latin typeface="Cambria"/>
                <a:cs typeface="Cambria"/>
              </a:rPr>
              <a:t>equipo</a:t>
            </a:r>
            <a:r>
              <a:rPr dirty="0" sz="1600" spc="1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55" i="1">
                <a:solidFill>
                  <a:srgbClr val="212121"/>
                </a:solidFill>
                <a:latin typeface="Cambria"/>
                <a:cs typeface="Cambria"/>
              </a:rPr>
              <a:t>perfecto.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09846" y="6691666"/>
            <a:ext cx="349389" cy="298286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>
            <a:off x="553084" y="6749668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49885" y="6461759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algn="ctr" marL="332740" marR="408940">
              <a:lnSpc>
                <a:spcPct val="108100"/>
              </a:lnSpc>
              <a:spcBef>
                <a:spcPts val="5"/>
              </a:spcBef>
            </a:pPr>
            <a:r>
              <a:rPr dirty="0" sz="1600" i="1">
                <a:solidFill>
                  <a:srgbClr val="212121"/>
                </a:solidFill>
                <a:latin typeface="Cambria"/>
                <a:cs typeface="Cambria"/>
              </a:rPr>
              <a:t>Po</a:t>
            </a:r>
            <a:r>
              <a:rPr dirty="0" sz="1600" spc="5" i="1">
                <a:solidFill>
                  <a:srgbClr val="212121"/>
                </a:solidFill>
                <a:latin typeface="Cambria"/>
                <a:cs typeface="Cambria"/>
              </a:rPr>
              <a:t>r</a:t>
            </a:r>
            <a:r>
              <a:rPr dirty="0" sz="1600" spc="-60" i="1">
                <a:solidFill>
                  <a:srgbClr val="212121"/>
                </a:solidFill>
                <a:latin typeface="Cambria"/>
                <a:cs typeface="Cambria"/>
              </a:rPr>
              <a:t>que</a:t>
            </a:r>
            <a:r>
              <a:rPr dirty="0" sz="16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85" i="1">
                <a:solidFill>
                  <a:srgbClr val="212121"/>
                </a:solidFill>
                <a:latin typeface="Cambria"/>
                <a:cs typeface="Cambria"/>
              </a:rPr>
              <a:t>m</a:t>
            </a:r>
            <a:r>
              <a:rPr dirty="0" sz="1600" spc="-105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 spc="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25" i="1">
                <a:solidFill>
                  <a:srgbClr val="212121"/>
                </a:solidFill>
                <a:latin typeface="Cambria"/>
                <a:cs typeface="Cambria"/>
              </a:rPr>
              <a:t>m</a:t>
            </a:r>
            <a:r>
              <a:rPr dirty="0" sz="1600" spc="-75" i="1">
                <a:solidFill>
                  <a:srgbClr val="212121"/>
                </a:solidFill>
                <a:latin typeface="Cambria"/>
                <a:cs typeface="Cambria"/>
              </a:rPr>
              <a:t>oti</a:t>
            </a:r>
            <a:r>
              <a:rPr dirty="0" sz="1600" spc="-85" i="1">
                <a:solidFill>
                  <a:srgbClr val="212121"/>
                </a:solidFill>
                <a:latin typeface="Cambria"/>
                <a:cs typeface="Cambria"/>
              </a:rPr>
              <a:t>v</a:t>
            </a:r>
            <a:r>
              <a:rPr dirty="0" sz="1600" spc="10" i="1">
                <a:solidFill>
                  <a:srgbClr val="212121"/>
                </a:solidFill>
                <a:latin typeface="Cambria"/>
                <a:cs typeface="Cambria"/>
              </a:rPr>
              <a:t>as </a:t>
            </a:r>
            <a:r>
              <a:rPr dirty="0" sz="1600" spc="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a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55" i="1">
                <a:solidFill>
                  <a:srgbClr val="212121"/>
                </a:solidFill>
                <a:latin typeface="Cambria"/>
                <a:cs typeface="Cambria"/>
              </a:rPr>
              <a:t>perseguir</a:t>
            </a:r>
            <a:r>
              <a:rPr dirty="0" sz="1600" spc="-5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55" i="1">
                <a:solidFill>
                  <a:srgbClr val="212121"/>
                </a:solidFill>
                <a:latin typeface="Cambria"/>
                <a:cs typeface="Cambria"/>
              </a:rPr>
              <a:t>mis </a:t>
            </a:r>
            <a:r>
              <a:rPr dirty="0" sz="1600" spc="-5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45" i="1">
                <a:solidFill>
                  <a:srgbClr val="212121"/>
                </a:solidFill>
                <a:latin typeface="Cambria"/>
                <a:cs typeface="Cambria"/>
              </a:rPr>
              <a:t>sueños.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25" name="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442" y="7944394"/>
            <a:ext cx="349389" cy="298286"/>
          </a:xfrm>
          <a:prstGeom prst="rect">
            <a:avLst/>
          </a:prstGeom>
        </p:spPr>
      </p:pic>
      <p:sp>
        <p:nvSpPr>
          <p:cNvPr id="26" name="object 26"/>
          <p:cNvSpPr/>
          <p:nvPr/>
        </p:nvSpPr>
        <p:spPr>
          <a:xfrm>
            <a:off x="605243" y="652271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65760" y="401954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>
              <a:latin typeface="Times New Roman"/>
              <a:cs typeface="Times New Roman"/>
            </a:endParaRPr>
          </a:p>
          <a:p>
            <a:pPr algn="ctr" marL="153035">
              <a:lnSpc>
                <a:spcPct val="100000"/>
              </a:lnSpc>
            </a:pPr>
            <a:r>
              <a:rPr dirty="0" sz="1800" spc="220" i="1">
                <a:solidFill>
                  <a:srgbClr val="212121"/>
                </a:solidFill>
                <a:latin typeface="Cambria"/>
                <a:cs typeface="Cambria"/>
              </a:rPr>
              <a:t>P</a:t>
            </a:r>
            <a:r>
              <a:rPr dirty="0" sz="1800" spc="-125" i="1">
                <a:solidFill>
                  <a:srgbClr val="212121"/>
                </a:solidFill>
                <a:latin typeface="Cambria"/>
                <a:cs typeface="Cambria"/>
              </a:rPr>
              <a:t>o</a:t>
            </a:r>
            <a:r>
              <a:rPr dirty="0" sz="1800" spc="-75" i="1">
                <a:solidFill>
                  <a:srgbClr val="212121"/>
                </a:solidFill>
                <a:latin typeface="Cambria"/>
                <a:cs typeface="Cambria"/>
              </a:rPr>
              <a:t>rqu</a:t>
            </a:r>
            <a:r>
              <a:rPr dirty="0" sz="1800" spc="-65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800" spc="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800" spc="-160" i="1">
                <a:solidFill>
                  <a:srgbClr val="212121"/>
                </a:solidFill>
                <a:latin typeface="Cambria"/>
                <a:cs typeface="Cambria"/>
              </a:rPr>
              <a:t>m</a:t>
            </a:r>
            <a:r>
              <a:rPr dirty="0" sz="1800" spc="-170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800" spc="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800" spc="-40" i="1">
                <a:solidFill>
                  <a:srgbClr val="212121"/>
                </a:solidFill>
                <a:latin typeface="Cambria"/>
                <a:cs typeface="Cambria"/>
              </a:rPr>
              <a:t>sa</a:t>
            </a:r>
            <a:r>
              <a:rPr dirty="0" sz="1800" spc="-55" i="1">
                <a:solidFill>
                  <a:srgbClr val="212121"/>
                </a:solidFill>
                <a:latin typeface="Cambria"/>
                <a:cs typeface="Cambria"/>
              </a:rPr>
              <a:t>b</a:t>
            </a:r>
            <a:r>
              <a:rPr dirty="0" sz="1800" spc="-70" i="1">
                <a:solidFill>
                  <a:srgbClr val="212121"/>
                </a:solidFill>
                <a:latin typeface="Cambria"/>
                <a:cs typeface="Cambria"/>
              </a:rPr>
              <a:t>es</a:t>
            </a:r>
            <a:endParaRPr sz="1800">
              <a:latin typeface="Cambria"/>
              <a:cs typeface="Cambria"/>
            </a:endParaRPr>
          </a:p>
          <a:p>
            <a:pPr algn="ctr" marL="154940">
              <a:lnSpc>
                <a:spcPct val="100000"/>
              </a:lnSpc>
              <a:spcBef>
                <a:spcPts val="180"/>
              </a:spcBef>
            </a:pPr>
            <a:r>
              <a:rPr dirty="0" sz="1800" spc="-70" i="1">
                <a:solidFill>
                  <a:srgbClr val="212121"/>
                </a:solidFill>
                <a:latin typeface="Cambria"/>
                <a:cs typeface="Cambria"/>
              </a:rPr>
              <a:t>escuchar.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28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1441" y="2226696"/>
            <a:ext cx="329823" cy="28434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5580" y="624839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Times New Roman"/>
              <a:cs typeface="Times New Roman"/>
            </a:endParaRPr>
          </a:p>
          <a:p>
            <a:pPr algn="ctr" marL="429895" marR="431165">
              <a:lnSpc>
                <a:spcPct val="108400"/>
              </a:lnSpc>
            </a:pPr>
            <a:r>
              <a:rPr dirty="0" sz="1800" spc="-3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800" spc="-3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75" i="1">
                <a:solidFill>
                  <a:srgbClr val="212121"/>
                </a:solidFill>
                <a:latin typeface="Cambria"/>
                <a:cs typeface="Cambria"/>
              </a:rPr>
              <a:t>siempre </a:t>
            </a:r>
            <a:r>
              <a:rPr dirty="0" sz="1800" spc="-38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200" i="1">
                <a:solidFill>
                  <a:srgbClr val="212121"/>
                </a:solidFill>
                <a:latin typeface="Cambria"/>
                <a:cs typeface="Cambria"/>
              </a:rPr>
              <a:t>m</a:t>
            </a:r>
            <a:r>
              <a:rPr dirty="0" sz="1800" spc="-114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800" spc="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800" spc="-50" i="1">
                <a:solidFill>
                  <a:srgbClr val="212121"/>
                </a:solidFill>
                <a:latin typeface="Cambria"/>
                <a:cs typeface="Cambria"/>
              </a:rPr>
              <a:t>subes</a:t>
            </a:r>
            <a:r>
              <a:rPr dirty="0" sz="180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800" spc="-35" i="1">
                <a:solidFill>
                  <a:srgbClr val="212121"/>
                </a:solidFill>
                <a:latin typeface="Cambria"/>
                <a:cs typeface="Cambria"/>
              </a:rPr>
              <a:t>el </a:t>
            </a:r>
            <a:r>
              <a:rPr dirty="0" sz="1800" spc="-3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800" spc="-75" i="1">
                <a:solidFill>
                  <a:srgbClr val="212121"/>
                </a:solidFill>
                <a:latin typeface="Cambria"/>
                <a:cs typeface="Cambria"/>
              </a:rPr>
              <a:t>ánimo.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99486" y="1557183"/>
            <a:ext cx="349389" cy="298286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5343905" y="900048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149215" y="612139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800" spc="-3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800" spc="1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5" i="1">
                <a:solidFill>
                  <a:srgbClr val="212121"/>
                </a:solidFill>
                <a:latin typeface="Cambria"/>
                <a:cs typeface="Cambria"/>
              </a:rPr>
              <a:t>soy</a:t>
            </a:r>
            <a:endParaRPr sz="18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 sz="1800" spc="-45" i="1">
                <a:solidFill>
                  <a:srgbClr val="212121"/>
                </a:solidFill>
                <a:latin typeface="Cambria"/>
                <a:cs typeface="Cambria"/>
              </a:rPr>
              <a:t>especial</a:t>
            </a:r>
            <a:r>
              <a:rPr dirty="0" sz="1800" spc="4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10" i="1">
                <a:solidFill>
                  <a:srgbClr val="212121"/>
                </a:solidFill>
                <a:latin typeface="Cambria"/>
                <a:cs typeface="Cambria"/>
              </a:rPr>
              <a:t>para</a:t>
            </a:r>
            <a:r>
              <a:rPr dirty="0" sz="1800" spc="3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60" i="1">
                <a:solidFill>
                  <a:srgbClr val="212121"/>
                </a:solidFill>
                <a:latin typeface="Cambria"/>
                <a:cs typeface="Cambria"/>
              </a:rPr>
              <a:t>ti.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85230" y="765592"/>
            <a:ext cx="349389" cy="298286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526846" y="3905250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06704" y="3625850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Times New Roman"/>
              <a:cs typeface="Times New Roman"/>
            </a:endParaRPr>
          </a:p>
          <a:p>
            <a:pPr marL="574040" marR="536575" indent="-97790">
              <a:lnSpc>
                <a:spcPct val="108800"/>
              </a:lnSpc>
            </a:pP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600" spc="-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105" i="1">
                <a:solidFill>
                  <a:srgbClr val="212121"/>
                </a:solidFill>
                <a:latin typeface="Cambria"/>
                <a:cs typeface="Cambria"/>
              </a:rPr>
              <a:t>tenemos </a:t>
            </a:r>
            <a:r>
              <a:rPr dirty="0" sz="1600" spc="-34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75" i="1">
                <a:solidFill>
                  <a:srgbClr val="212121"/>
                </a:solidFill>
                <a:latin typeface="Cambria"/>
                <a:cs typeface="Cambria"/>
              </a:rPr>
              <a:t>metas</a:t>
            </a:r>
            <a:r>
              <a:rPr dirty="0" sz="1600" spc="1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80" i="1">
                <a:solidFill>
                  <a:srgbClr val="212121"/>
                </a:solidFill>
                <a:latin typeface="Cambria"/>
                <a:cs typeface="Cambria"/>
              </a:rPr>
              <a:t>ģuntos.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06320" y="4939193"/>
            <a:ext cx="349389" cy="298286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2939669" y="3904995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727960" y="3642614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imes New Roman"/>
              <a:cs typeface="Times New Roman"/>
            </a:endParaRPr>
          </a:p>
          <a:p>
            <a:pPr algn="ctr" marL="429895" marR="457834" indent="-635">
              <a:lnSpc>
                <a:spcPct val="108100"/>
              </a:lnSpc>
            </a:pP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85" i="1">
                <a:solidFill>
                  <a:srgbClr val="212121"/>
                </a:solidFill>
                <a:latin typeface="Cambria"/>
                <a:cs typeface="Cambria"/>
              </a:rPr>
              <a:t>amo</a:t>
            </a:r>
            <a:r>
              <a:rPr dirty="0" sz="1600" spc="-8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35" i="1">
                <a:solidFill>
                  <a:srgbClr val="212121"/>
                </a:solidFill>
                <a:latin typeface="Cambria"/>
                <a:cs typeface="Cambria"/>
              </a:rPr>
              <a:t>tus </a:t>
            </a: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110" i="1">
                <a:solidFill>
                  <a:srgbClr val="212121"/>
                </a:solidFill>
                <a:latin typeface="Cambria"/>
                <a:cs typeface="Cambria"/>
              </a:rPr>
              <a:t>oģos</a:t>
            </a:r>
            <a:r>
              <a:rPr dirty="0" sz="1600" spc="-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60" i="1">
                <a:solidFill>
                  <a:srgbClr val="212121"/>
                </a:solidFill>
                <a:latin typeface="Cambria"/>
                <a:cs typeface="Cambria"/>
              </a:rPr>
              <a:t>c</a:t>
            </a:r>
            <a:r>
              <a:rPr dirty="0" sz="1600" spc="-65" i="1">
                <a:solidFill>
                  <a:srgbClr val="212121"/>
                </a:solidFill>
                <a:latin typeface="Cambria"/>
                <a:cs typeface="Cambria"/>
              </a:rPr>
              <a:t>a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da</a:t>
            </a:r>
            <a:r>
              <a:rPr dirty="0" sz="16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5" i="1">
                <a:solidFill>
                  <a:srgbClr val="212121"/>
                </a:solidFill>
                <a:latin typeface="Cambria"/>
                <a:cs typeface="Cambria"/>
              </a:rPr>
              <a:t>q</a:t>
            </a:r>
            <a:r>
              <a:rPr dirty="0" sz="1600" spc="-25" i="1">
                <a:solidFill>
                  <a:srgbClr val="212121"/>
                </a:solidFill>
                <a:latin typeface="Cambria"/>
                <a:cs typeface="Cambria"/>
              </a:rPr>
              <a:t>u</a:t>
            </a:r>
            <a:r>
              <a:rPr dirty="0" sz="1600" spc="-150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14" i="1">
                <a:solidFill>
                  <a:srgbClr val="212121"/>
                </a:solidFill>
                <a:latin typeface="Cambria"/>
                <a:cs typeface="Cambria"/>
              </a:rPr>
              <a:t>me </a:t>
            </a:r>
            <a:r>
              <a:rPr dirty="0" sz="1600" spc="-6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70" i="1">
                <a:solidFill>
                  <a:srgbClr val="212121"/>
                </a:solidFill>
                <a:latin typeface="Cambria"/>
                <a:cs typeface="Cambria"/>
              </a:rPr>
              <a:t>ven.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55466" y="5294540"/>
            <a:ext cx="349389" cy="298286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5335651" y="3931030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140960" y="3634739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Times New Roman"/>
              <a:cs typeface="Times New Roman"/>
            </a:endParaRPr>
          </a:p>
          <a:p>
            <a:pPr marL="866140" marR="382270" indent="-497205">
              <a:lnSpc>
                <a:spcPct val="108700"/>
              </a:lnSpc>
              <a:spcBef>
                <a:spcPts val="5"/>
              </a:spcBef>
            </a:pPr>
            <a:r>
              <a:rPr dirty="0" sz="1600" spc="-5" i="1">
                <a:solidFill>
                  <a:srgbClr val="212121"/>
                </a:solidFill>
                <a:latin typeface="Cambria"/>
                <a:cs typeface="Cambria"/>
              </a:rPr>
              <a:t>Porq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u</a:t>
            </a:r>
            <a:r>
              <a:rPr dirty="0" sz="1600" spc="-150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85" i="1">
                <a:solidFill>
                  <a:srgbClr val="212121"/>
                </a:solidFill>
                <a:latin typeface="Cambria"/>
                <a:cs typeface="Cambria"/>
              </a:rPr>
              <a:t>m</a:t>
            </a:r>
            <a:r>
              <a:rPr dirty="0" sz="1600" spc="-105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20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 spc="-130" i="1">
                <a:solidFill>
                  <a:srgbClr val="212121"/>
                </a:solidFill>
                <a:latin typeface="Cambria"/>
                <a:cs typeface="Cambria"/>
              </a:rPr>
              <a:t>n</a:t>
            </a:r>
            <a:r>
              <a:rPr dirty="0" sz="1600" spc="-114" i="1">
                <a:solidFill>
                  <a:srgbClr val="212121"/>
                </a:solidFill>
                <a:latin typeface="Cambria"/>
                <a:cs typeface="Cambria"/>
              </a:rPr>
              <a:t>c</a:t>
            </a:r>
            <a:r>
              <a:rPr dirty="0" sz="1600" spc="-80" i="1">
                <a:solidFill>
                  <a:srgbClr val="212121"/>
                </a:solidFill>
                <a:latin typeface="Cambria"/>
                <a:cs typeface="Cambria"/>
              </a:rPr>
              <a:t>an</a:t>
            </a:r>
            <a:r>
              <a:rPr dirty="0" sz="1600" spc="-50" i="1">
                <a:solidFill>
                  <a:srgbClr val="212121"/>
                </a:solidFill>
                <a:latin typeface="Cambria"/>
                <a:cs typeface="Cambria"/>
              </a:rPr>
              <a:t>t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a </a:t>
            </a:r>
            <a:r>
              <a:rPr dirty="0" sz="1600" spc="-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65" i="1">
                <a:solidFill>
                  <a:srgbClr val="212121"/>
                </a:solidFill>
                <a:latin typeface="Cambria"/>
                <a:cs typeface="Cambria"/>
              </a:rPr>
              <a:t>tu</a:t>
            </a:r>
            <a:r>
              <a:rPr dirty="0" sz="1600" spc="3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voz.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21884" y="3864392"/>
            <a:ext cx="349389" cy="298286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5361051" y="7037958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5140960" y="6673850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50">
              <a:latin typeface="Times New Roman"/>
              <a:cs typeface="Times New Roman"/>
            </a:endParaRPr>
          </a:p>
          <a:p>
            <a:pPr marL="417830" marR="310515" indent="101600">
              <a:lnSpc>
                <a:spcPct val="108100"/>
              </a:lnSpc>
            </a:pP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600" spc="3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35" i="1">
                <a:solidFill>
                  <a:srgbClr val="212121"/>
                </a:solidFill>
                <a:latin typeface="Cambria"/>
                <a:cs typeface="Cambria"/>
              </a:rPr>
              <a:t>cada</a:t>
            </a:r>
            <a:r>
              <a:rPr dirty="0" sz="1600" spc="4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25" i="1">
                <a:solidFill>
                  <a:srgbClr val="212121"/>
                </a:solidFill>
                <a:latin typeface="Cambria"/>
                <a:cs typeface="Cambria"/>
              </a:rPr>
              <a:t>día </a:t>
            </a:r>
            <a:r>
              <a:rPr dirty="0" sz="1600" spc="-2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150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 spc="-70" i="1">
                <a:solidFill>
                  <a:srgbClr val="212121"/>
                </a:solidFill>
                <a:latin typeface="Cambria"/>
                <a:cs typeface="Cambria"/>
              </a:rPr>
              <a:t>r</a:t>
            </a:r>
            <a:r>
              <a:rPr dirty="0" sz="1600" spc="-150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 spc="35" i="1">
                <a:solidFill>
                  <a:srgbClr val="212121"/>
                </a:solidFill>
                <a:latin typeface="Cambria"/>
                <a:cs typeface="Cambria"/>
              </a:rPr>
              <a:t>s</a:t>
            </a:r>
            <a:r>
              <a:rPr dirty="0" sz="1600" spc="-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85" i="1">
                <a:solidFill>
                  <a:srgbClr val="212121"/>
                </a:solidFill>
                <a:latin typeface="Cambria"/>
                <a:cs typeface="Cambria"/>
              </a:rPr>
              <a:t>m</a:t>
            </a:r>
            <a:r>
              <a:rPr dirty="0" sz="1600" spc="-105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 spc="-254" i="1">
                <a:solidFill>
                  <a:srgbClr val="212121"/>
                </a:solidFill>
                <a:latin typeface="Cambria"/>
                <a:cs typeface="Cambria"/>
              </a:rPr>
              <a:t>ģ</a:t>
            </a:r>
            <a:r>
              <a:rPr dirty="0" sz="1600" spc="-95" i="1">
                <a:solidFill>
                  <a:srgbClr val="212121"/>
                </a:solidFill>
                <a:latin typeface="Cambria"/>
                <a:cs typeface="Cambria"/>
              </a:rPr>
              <a:t>or</a:t>
            </a:r>
            <a:r>
              <a:rPr dirty="0" sz="1600" spc="-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50" i="1">
                <a:solidFill>
                  <a:srgbClr val="212121"/>
                </a:solidFill>
                <a:latin typeface="Cambria"/>
                <a:cs typeface="Cambria"/>
              </a:rPr>
              <a:t>pe</a:t>
            </a:r>
            <a:r>
              <a:rPr dirty="0" sz="1600" spc="-70" i="1">
                <a:solidFill>
                  <a:srgbClr val="212121"/>
                </a:solidFill>
                <a:latin typeface="Cambria"/>
                <a:cs typeface="Cambria"/>
              </a:rPr>
              <a:t>r</a:t>
            </a:r>
            <a:r>
              <a:rPr dirty="0" sz="1600" spc="-40" i="1">
                <a:solidFill>
                  <a:srgbClr val="212121"/>
                </a:solidFill>
                <a:latin typeface="Cambria"/>
                <a:cs typeface="Cambria"/>
              </a:rPr>
              <a:t>sona.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65975" y="8080285"/>
            <a:ext cx="349389" cy="298286"/>
          </a:xfrm>
          <a:prstGeom prst="rect">
            <a:avLst/>
          </a:prstGeom>
        </p:spPr>
      </p:pic>
      <p:sp>
        <p:nvSpPr>
          <p:cNvPr id="19" name="object 19"/>
          <p:cNvSpPr/>
          <p:nvPr/>
        </p:nvSpPr>
        <p:spPr>
          <a:xfrm>
            <a:off x="2939669" y="7012940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727960" y="6682740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Times New Roman"/>
              <a:cs typeface="Times New Roman"/>
            </a:endParaRPr>
          </a:p>
          <a:p>
            <a:pPr marL="765175" marR="441959" indent="-302260">
              <a:lnSpc>
                <a:spcPct val="108100"/>
              </a:lnSpc>
            </a:pP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85" i="1">
                <a:solidFill>
                  <a:srgbClr val="212121"/>
                </a:solidFill>
                <a:latin typeface="Cambria"/>
                <a:cs typeface="Cambria"/>
              </a:rPr>
              <a:t>todo</a:t>
            </a:r>
            <a:r>
              <a:rPr dirty="0" sz="1600" spc="-80" i="1">
                <a:solidFill>
                  <a:srgbClr val="212121"/>
                </a:solidFill>
                <a:latin typeface="Cambria"/>
                <a:cs typeface="Cambria"/>
              </a:rPr>
              <a:t> de</a:t>
            </a:r>
            <a:r>
              <a:rPr dirty="0" sz="1600" spc="-80" i="1">
                <a:solidFill>
                  <a:srgbClr val="212121"/>
                </a:solidFill>
                <a:latin typeface="Cambria"/>
                <a:cs typeface="Cambria"/>
              </a:rPr>
              <a:t> ti </a:t>
            </a:r>
            <a:r>
              <a:rPr dirty="0" sz="1600" spc="-34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185" i="1">
                <a:solidFill>
                  <a:srgbClr val="212121"/>
                </a:solidFill>
                <a:latin typeface="Cambria"/>
                <a:cs typeface="Cambria"/>
              </a:rPr>
              <a:t>m</a:t>
            </a:r>
            <a:r>
              <a:rPr dirty="0" sz="1600" spc="-105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 spc="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45" i="1">
                <a:solidFill>
                  <a:srgbClr val="212121"/>
                </a:solidFill>
                <a:latin typeface="Cambria"/>
                <a:cs typeface="Cambria"/>
              </a:rPr>
              <a:t>gus</a:t>
            </a:r>
            <a:r>
              <a:rPr dirty="0" sz="1600" spc="-45" i="1">
                <a:solidFill>
                  <a:srgbClr val="212121"/>
                </a:solidFill>
                <a:latin typeface="Cambria"/>
                <a:cs typeface="Cambria"/>
              </a:rPr>
              <a:t>t</a:t>
            </a:r>
            <a:r>
              <a:rPr dirty="0" sz="1600" spc="-5" i="1">
                <a:solidFill>
                  <a:srgbClr val="212121"/>
                </a:solidFill>
                <a:latin typeface="Cambria"/>
                <a:cs typeface="Cambria"/>
              </a:rPr>
              <a:t>a</a:t>
            </a:r>
            <a:r>
              <a:rPr dirty="0" sz="1600" spc="-5" i="1">
                <a:solidFill>
                  <a:srgbClr val="212121"/>
                </a:solidFill>
                <a:latin typeface="Cambria"/>
                <a:cs typeface="Cambria"/>
              </a:rPr>
              <a:t>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66666" y="6895501"/>
            <a:ext cx="349389" cy="298286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509905" y="6953504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06704" y="6665594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679450" marR="704215" indent="-55244">
              <a:lnSpc>
                <a:spcPct val="108100"/>
              </a:lnSpc>
            </a:pP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85" i="1">
                <a:solidFill>
                  <a:srgbClr val="212121"/>
                </a:solidFill>
                <a:latin typeface="Cambria"/>
                <a:cs typeface="Cambria"/>
              </a:rPr>
              <a:t>eres </a:t>
            </a:r>
            <a:r>
              <a:rPr dirty="0" sz="1600" spc="-33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maravillo.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5262" y="8148229"/>
            <a:ext cx="349389" cy="298286"/>
          </a:xfrm>
          <a:prstGeom prst="rect">
            <a:avLst/>
          </a:prstGeom>
        </p:spPr>
      </p:pic>
      <p:sp>
        <p:nvSpPr>
          <p:cNvPr id="25" name="object 25"/>
          <p:cNvSpPr/>
          <p:nvPr/>
        </p:nvSpPr>
        <p:spPr>
          <a:xfrm>
            <a:off x="562063" y="856106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22579" y="605789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>
              <a:latin typeface="Times New Roman"/>
              <a:cs typeface="Times New Roman"/>
            </a:endParaRPr>
          </a:p>
          <a:p>
            <a:pPr algn="ctr" marL="155575">
              <a:lnSpc>
                <a:spcPct val="100000"/>
              </a:lnSpc>
              <a:spcBef>
                <a:spcPts val="5"/>
              </a:spcBef>
            </a:pPr>
            <a:r>
              <a:rPr dirty="0" sz="1800" spc="215" i="1">
                <a:solidFill>
                  <a:srgbClr val="212121"/>
                </a:solidFill>
                <a:latin typeface="Cambria"/>
                <a:cs typeface="Cambria"/>
              </a:rPr>
              <a:t>P</a:t>
            </a:r>
            <a:r>
              <a:rPr dirty="0" sz="1800" spc="-114" i="1">
                <a:solidFill>
                  <a:srgbClr val="212121"/>
                </a:solidFill>
                <a:latin typeface="Cambria"/>
                <a:cs typeface="Cambria"/>
              </a:rPr>
              <a:t>o</a:t>
            </a:r>
            <a:r>
              <a:rPr dirty="0" sz="1800" spc="-85" i="1">
                <a:solidFill>
                  <a:srgbClr val="212121"/>
                </a:solidFill>
                <a:latin typeface="Cambria"/>
                <a:cs typeface="Cambria"/>
              </a:rPr>
              <a:t>r</a:t>
            </a:r>
            <a:r>
              <a:rPr dirty="0" sz="1800" spc="-65" i="1">
                <a:solidFill>
                  <a:srgbClr val="212121"/>
                </a:solidFill>
                <a:latin typeface="Cambria"/>
                <a:cs typeface="Cambria"/>
              </a:rPr>
              <a:t>que</a:t>
            </a:r>
            <a:r>
              <a:rPr dirty="0" sz="18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800" spc="-204" i="1">
                <a:solidFill>
                  <a:srgbClr val="212121"/>
                </a:solidFill>
                <a:latin typeface="Cambria"/>
                <a:cs typeface="Cambria"/>
              </a:rPr>
              <a:t>m</a:t>
            </a:r>
            <a:r>
              <a:rPr dirty="0" sz="1800" spc="-114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800" spc="-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800" spc="-95" i="1">
                <a:solidFill>
                  <a:srgbClr val="212121"/>
                </a:solidFill>
                <a:latin typeface="Cambria"/>
                <a:cs typeface="Cambria"/>
              </a:rPr>
              <a:t>tienes</a:t>
            </a:r>
            <a:endParaRPr sz="1800">
              <a:latin typeface="Cambria"/>
              <a:cs typeface="Cambria"/>
            </a:endParaRPr>
          </a:p>
          <a:p>
            <a:pPr algn="ctr" marL="154305">
              <a:lnSpc>
                <a:spcPct val="100000"/>
              </a:lnSpc>
              <a:spcBef>
                <a:spcPts val="165"/>
              </a:spcBef>
            </a:pPr>
            <a:r>
              <a:rPr dirty="0" sz="1800" spc="-35" i="1">
                <a:solidFill>
                  <a:srgbClr val="212121"/>
                </a:solidFill>
                <a:latin typeface="Cambria"/>
                <a:cs typeface="Cambria"/>
              </a:rPr>
              <a:t>confianza.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27" name="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8261" y="2430531"/>
            <a:ext cx="329823" cy="28434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38780" y="826388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735580" y="563879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437515">
              <a:lnSpc>
                <a:spcPct val="100000"/>
              </a:lnSpc>
              <a:spcBef>
                <a:spcPts val="1580"/>
              </a:spcBef>
            </a:pPr>
            <a:r>
              <a:rPr dirty="0" sz="1800" spc="5" i="1">
                <a:solidFill>
                  <a:srgbClr val="212121"/>
                </a:solidFill>
                <a:latin typeface="Cambria"/>
                <a:cs typeface="Cambria"/>
              </a:rPr>
              <a:t>Por</a:t>
            </a:r>
            <a:r>
              <a:rPr dirty="0" sz="1800" spc="4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75" i="1">
                <a:solidFill>
                  <a:srgbClr val="212121"/>
                </a:solidFill>
                <a:latin typeface="Cambria"/>
                <a:cs typeface="Cambria"/>
              </a:rPr>
              <a:t>tu</a:t>
            </a:r>
            <a:r>
              <a:rPr dirty="0" sz="1800" spc="2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60" i="1">
                <a:solidFill>
                  <a:srgbClr val="212121"/>
                </a:solidFill>
                <a:latin typeface="Cambria"/>
                <a:cs typeface="Cambria"/>
              </a:rPr>
              <a:t>carisma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99486" y="1496223"/>
            <a:ext cx="349389" cy="298286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5343905" y="845438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149215" y="557529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Times New Roman"/>
              <a:cs typeface="Times New Roman"/>
            </a:endParaRPr>
          </a:p>
          <a:p>
            <a:pPr marL="333375">
              <a:lnSpc>
                <a:spcPct val="100000"/>
              </a:lnSpc>
            </a:pPr>
            <a:r>
              <a:rPr dirty="0" sz="1800" spc="-3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800" spc="3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95" i="1">
                <a:solidFill>
                  <a:srgbClr val="212121"/>
                </a:solidFill>
                <a:latin typeface="Cambria"/>
                <a:cs typeface="Cambria"/>
              </a:rPr>
              <a:t>tienes</a:t>
            </a:r>
            <a:r>
              <a:rPr dirty="0" sz="1800" spc="4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55" i="1">
                <a:solidFill>
                  <a:srgbClr val="212121"/>
                </a:solidFill>
                <a:latin typeface="Cambria"/>
                <a:cs typeface="Cambria"/>
              </a:rPr>
              <a:t>una</a:t>
            </a:r>
            <a:endParaRPr sz="1800">
              <a:latin typeface="Cambria"/>
              <a:cs typeface="Cambria"/>
            </a:endParaRPr>
          </a:p>
          <a:p>
            <a:pPr marL="377190">
              <a:lnSpc>
                <a:spcPct val="100000"/>
              </a:lnSpc>
              <a:spcBef>
                <a:spcPts val="170"/>
              </a:spcBef>
            </a:pPr>
            <a:r>
              <a:rPr dirty="0" sz="1800" spc="-40" i="1">
                <a:solidFill>
                  <a:srgbClr val="212121"/>
                </a:solidFill>
                <a:latin typeface="Cambria"/>
                <a:cs typeface="Cambria"/>
              </a:rPr>
              <a:t>voz</a:t>
            </a:r>
            <a:r>
              <a:rPr dirty="0" sz="1800" spc="2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75" i="1">
                <a:solidFill>
                  <a:srgbClr val="212121"/>
                </a:solidFill>
                <a:latin typeface="Cambria"/>
                <a:cs typeface="Cambria"/>
              </a:rPr>
              <a:t>encantadora.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85230" y="710982"/>
            <a:ext cx="349389" cy="298286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526846" y="3850639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06704" y="3571239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Times New Roman"/>
              <a:cs typeface="Times New Roman"/>
            </a:endParaRPr>
          </a:p>
          <a:p>
            <a:pPr marL="606425" marR="506095" indent="-160655">
              <a:lnSpc>
                <a:spcPct val="108800"/>
              </a:lnSpc>
            </a:pPr>
            <a:r>
              <a:rPr dirty="0" sz="1600" i="1">
                <a:solidFill>
                  <a:srgbClr val="212121"/>
                </a:solidFill>
                <a:latin typeface="Cambria"/>
                <a:cs typeface="Cambria"/>
              </a:rPr>
              <a:t>Por</a:t>
            </a:r>
            <a:r>
              <a:rPr dirty="0" sz="1600" spc="1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35" i="1">
                <a:solidFill>
                  <a:srgbClr val="212121"/>
                </a:solidFill>
                <a:latin typeface="Cambria"/>
                <a:cs typeface="Cambria"/>
              </a:rPr>
              <a:t>cada</a:t>
            </a:r>
            <a:r>
              <a:rPr dirty="0" sz="1600" spc="1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35" i="1">
                <a:solidFill>
                  <a:srgbClr val="212121"/>
                </a:solidFill>
                <a:latin typeface="Cambria"/>
                <a:cs typeface="Cambria"/>
              </a:rPr>
              <a:t>charla </a:t>
            </a:r>
            <a:r>
              <a:rPr dirty="0" sz="1600" spc="-34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65" i="1">
                <a:solidFill>
                  <a:srgbClr val="212121"/>
                </a:solidFill>
                <a:latin typeface="Cambria"/>
                <a:cs typeface="Cambria"/>
              </a:rPr>
              <a:t>que</a:t>
            </a:r>
            <a:r>
              <a:rPr dirty="0" sz="1600" spc="2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90" i="1">
                <a:solidFill>
                  <a:srgbClr val="212121"/>
                </a:solidFill>
                <a:latin typeface="Cambria"/>
                <a:cs typeface="Cambria"/>
              </a:rPr>
              <a:t>tenemos.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06320" y="4884583"/>
            <a:ext cx="349389" cy="298286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2939669" y="3850894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727960" y="3588384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algn="ctr" marL="512445" marR="541020">
              <a:lnSpc>
                <a:spcPct val="107900"/>
              </a:lnSpc>
              <a:spcBef>
                <a:spcPts val="1450"/>
              </a:spcBef>
            </a:pPr>
            <a:r>
              <a:rPr dirty="0" sz="1400" spc="-25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400" spc="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60" i="1">
                <a:solidFill>
                  <a:srgbClr val="212121"/>
                </a:solidFill>
                <a:latin typeface="Cambria"/>
                <a:cs typeface="Cambria"/>
              </a:rPr>
              <a:t>nunca</a:t>
            </a:r>
            <a:r>
              <a:rPr dirty="0" sz="1400" spc="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125" i="1">
                <a:solidFill>
                  <a:srgbClr val="212121"/>
                </a:solidFill>
                <a:latin typeface="Cambria"/>
                <a:cs typeface="Cambria"/>
              </a:rPr>
              <a:t>me </a:t>
            </a:r>
            <a:r>
              <a:rPr dirty="0" sz="1400" spc="-29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60" i="1">
                <a:solidFill>
                  <a:srgbClr val="212121"/>
                </a:solidFill>
                <a:latin typeface="Cambria"/>
                <a:cs typeface="Cambria"/>
              </a:rPr>
              <a:t>aburro</a:t>
            </a:r>
            <a:r>
              <a:rPr dirty="0" sz="1400" spc="-6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65" i="1">
                <a:solidFill>
                  <a:srgbClr val="212121"/>
                </a:solidFill>
                <a:latin typeface="Cambria"/>
                <a:cs typeface="Cambria"/>
              </a:rPr>
              <a:t>de</a:t>
            </a:r>
            <a:r>
              <a:rPr dirty="0" sz="1400" spc="-6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35" i="1">
                <a:solidFill>
                  <a:srgbClr val="212121"/>
                </a:solidFill>
                <a:latin typeface="Cambria"/>
                <a:cs typeface="Cambria"/>
              </a:rPr>
              <a:t>hablar </a:t>
            </a:r>
            <a:r>
              <a:rPr dirty="0" sz="1400" spc="-29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75" i="1">
                <a:solidFill>
                  <a:srgbClr val="212121"/>
                </a:solidFill>
                <a:latin typeface="Cambria"/>
                <a:cs typeface="Cambria"/>
              </a:rPr>
              <a:t>contigo.</a:t>
            </a:r>
            <a:endParaRPr sz="1400">
              <a:latin typeface="Cambria"/>
              <a:cs typeface="Cambri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55466" y="5240437"/>
            <a:ext cx="349389" cy="298286"/>
          </a:xfrm>
          <a:prstGeom prst="rect">
            <a:avLst/>
          </a:prstGeom>
        </p:spPr>
      </p:pic>
      <p:sp>
        <p:nvSpPr>
          <p:cNvPr id="14" name="object 14"/>
          <p:cNvSpPr/>
          <p:nvPr/>
        </p:nvSpPr>
        <p:spPr>
          <a:xfrm>
            <a:off x="5335651" y="3876420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140960" y="3580129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Times New Roman"/>
              <a:cs typeface="Times New Roman"/>
            </a:endParaRPr>
          </a:p>
          <a:p>
            <a:pPr marL="733425" marR="713105" indent="-32384">
              <a:lnSpc>
                <a:spcPct val="108100"/>
              </a:lnSpc>
            </a:pP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145" i="1">
                <a:solidFill>
                  <a:srgbClr val="212121"/>
                </a:solidFill>
                <a:latin typeface="Cambria"/>
                <a:cs typeface="Cambria"/>
              </a:rPr>
              <a:t>me </a:t>
            </a:r>
            <a:r>
              <a:rPr dirty="0" sz="1600" spc="-34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45" i="1">
                <a:solidFill>
                  <a:srgbClr val="212121"/>
                </a:solidFill>
                <a:latin typeface="Cambria"/>
                <a:cs typeface="Cambria"/>
              </a:rPr>
              <a:t>presumes.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21884" y="3809782"/>
            <a:ext cx="349389" cy="298286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5361051" y="6983348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140960" y="6619240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407034">
              <a:lnSpc>
                <a:spcPct val="100000"/>
              </a:lnSpc>
              <a:spcBef>
                <a:spcPts val="1355"/>
              </a:spcBef>
            </a:pPr>
            <a:r>
              <a:rPr dirty="0" sz="1800" spc="-3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800" spc="1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75" i="1">
                <a:solidFill>
                  <a:srgbClr val="212121"/>
                </a:solidFill>
                <a:latin typeface="Cambria"/>
                <a:cs typeface="Cambria"/>
              </a:rPr>
              <a:t>nunca</a:t>
            </a:r>
            <a:r>
              <a:rPr dirty="0" sz="1800" spc="3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165" i="1">
                <a:solidFill>
                  <a:srgbClr val="212121"/>
                </a:solidFill>
                <a:latin typeface="Cambria"/>
                <a:cs typeface="Cambria"/>
              </a:rPr>
              <a:t>me</a:t>
            </a:r>
            <a:endParaRPr sz="1800">
              <a:latin typeface="Cambria"/>
              <a:cs typeface="Cambria"/>
            </a:endParaRPr>
          </a:p>
          <a:p>
            <a:pPr marL="387350">
              <a:lnSpc>
                <a:spcPct val="100000"/>
              </a:lnSpc>
              <a:spcBef>
                <a:spcPts val="180"/>
              </a:spcBef>
            </a:pPr>
            <a:r>
              <a:rPr dirty="0" sz="1800" spc="-110">
                <a:solidFill>
                  <a:srgbClr val="212121"/>
                </a:solidFill>
                <a:latin typeface="Cambria"/>
                <a:cs typeface="Cambria"/>
              </a:rPr>
              <a:t>dices</a:t>
            </a:r>
            <a:r>
              <a:rPr dirty="0" sz="1800" spc="35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45">
                <a:solidFill>
                  <a:srgbClr val="212121"/>
                </a:solidFill>
                <a:latin typeface="Cambria"/>
                <a:cs typeface="Cambria"/>
              </a:rPr>
              <a:t>“no</a:t>
            </a:r>
            <a:r>
              <a:rPr dirty="0" sz="1800" spc="25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65">
                <a:solidFill>
                  <a:srgbClr val="212121"/>
                </a:solidFill>
                <a:latin typeface="Cambria"/>
                <a:cs typeface="Cambria"/>
              </a:rPr>
              <a:t>puedes”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65975" y="8025801"/>
            <a:ext cx="349389" cy="298286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2939669" y="6958330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727960" y="6628130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50">
              <a:latin typeface="Times New Roman"/>
              <a:cs typeface="Times New Roman"/>
            </a:endParaRPr>
          </a:p>
          <a:p>
            <a:pPr marL="675640" marR="454025" indent="-200025">
              <a:lnSpc>
                <a:spcPct val="108100"/>
              </a:lnSpc>
            </a:pPr>
            <a:r>
              <a:rPr dirty="0" sz="1600" i="1">
                <a:solidFill>
                  <a:srgbClr val="212121"/>
                </a:solidFill>
                <a:latin typeface="Cambria"/>
                <a:cs typeface="Cambria"/>
              </a:rPr>
              <a:t>Por</a:t>
            </a:r>
            <a:r>
              <a:rPr dirty="0" sz="1600" spc="1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40" i="1">
                <a:solidFill>
                  <a:srgbClr val="212121"/>
                </a:solidFill>
                <a:latin typeface="Cambria"/>
                <a:cs typeface="Cambria"/>
              </a:rPr>
              <a:t>cada</a:t>
            </a:r>
            <a:r>
              <a:rPr dirty="0" sz="1600" spc="2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40" i="1">
                <a:solidFill>
                  <a:srgbClr val="212121"/>
                </a:solidFill>
                <a:latin typeface="Cambria"/>
                <a:cs typeface="Cambria"/>
              </a:rPr>
              <a:t>detalle </a:t>
            </a:r>
            <a:r>
              <a:rPr dirty="0" sz="1600" spc="-33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15" i="1">
                <a:solidFill>
                  <a:srgbClr val="212121"/>
                </a:solidFill>
                <a:latin typeface="Cambria"/>
                <a:cs typeface="Cambria"/>
              </a:rPr>
              <a:t>q</a:t>
            </a:r>
            <a:r>
              <a:rPr dirty="0" sz="1600" spc="-25" i="1">
                <a:solidFill>
                  <a:srgbClr val="212121"/>
                </a:solidFill>
                <a:latin typeface="Cambria"/>
                <a:cs typeface="Cambria"/>
              </a:rPr>
              <a:t>u</a:t>
            </a:r>
            <a:r>
              <a:rPr dirty="0" sz="1600" spc="-150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85" i="1">
                <a:solidFill>
                  <a:srgbClr val="212121"/>
                </a:solidFill>
                <a:latin typeface="Cambria"/>
                <a:cs typeface="Cambria"/>
              </a:rPr>
              <a:t>m</a:t>
            </a:r>
            <a:r>
              <a:rPr dirty="0" sz="1600" spc="-105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d</a:t>
            </a:r>
            <a:r>
              <a:rPr dirty="0" sz="1600" spc="5" i="1">
                <a:solidFill>
                  <a:srgbClr val="212121"/>
                </a:solidFill>
                <a:latin typeface="Cambria"/>
                <a:cs typeface="Cambria"/>
              </a:rPr>
              <a:t>as.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66666" y="6840891"/>
            <a:ext cx="349389" cy="298286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>
            <a:off x="508000" y="6902322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271"/>
                </a:lnTo>
                <a:lnTo>
                  <a:pt x="1857375" y="1533271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04800" y="6614464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313690">
              <a:lnSpc>
                <a:spcPct val="100000"/>
              </a:lnSpc>
              <a:spcBef>
                <a:spcPts val="1510"/>
              </a:spcBef>
            </a:pPr>
            <a:r>
              <a:rPr dirty="0" sz="1600" spc="-5" i="1">
                <a:solidFill>
                  <a:srgbClr val="212121"/>
                </a:solidFill>
                <a:latin typeface="Cambria"/>
                <a:cs typeface="Cambria"/>
              </a:rPr>
              <a:t>Porq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u</a:t>
            </a:r>
            <a:r>
              <a:rPr dirty="0" sz="1600" spc="-150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90" i="1">
                <a:solidFill>
                  <a:srgbClr val="212121"/>
                </a:solidFill>
                <a:latin typeface="Cambria"/>
                <a:cs typeface="Cambria"/>
              </a:rPr>
              <a:t>n</a:t>
            </a:r>
            <a:r>
              <a:rPr dirty="0" sz="1600" spc="-100" i="1">
                <a:solidFill>
                  <a:srgbClr val="212121"/>
                </a:solidFill>
                <a:latin typeface="Cambria"/>
                <a:cs typeface="Cambria"/>
              </a:rPr>
              <a:t>o</a:t>
            </a:r>
            <a:r>
              <a:rPr dirty="0" sz="160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30" i="1">
                <a:solidFill>
                  <a:srgbClr val="212121"/>
                </a:solidFill>
                <a:latin typeface="Cambria"/>
                <a:cs typeface="Cambria"/>
              </a:rPr>
              <a:t>te</a:t>
            </a:r>
            <a:r>
              <a:rPr dirty="0" sz="1600" spc="-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65" i="1">
                <a:solidFill>
                  <a:srgbClr val="212121"/>
                </a:solidFill>
                <a:latin typeface="Cambria"/>
                <a:cs typeface="Cambria"/>
              </a:rPr>
              <a:t>ri</a:t>
            </a:r>
            <a:r>
              <a:rPr dirty="0" sz="1600" spc="-90" i="1">
                <a:solidFill>
                  <a:srgbClr val="212121"/>
                </a:solidFill>
                <a:latin typeface="Cambria"/>
                <a:cs typeface="Cambria"/>
              </a:rPr>
              <a:t>n</a:t>
            </a:r>
            <a:r>
              <a:rPr dirty="0" sz="1600" spc="-45" i="1">
                <a:solidFill>
                  <a:srgbClr val="212121"/>
                </a:solidFill>
                <a:latin typeface="Cambria"/>
                <a:cs typeface="Cambria"/>
              </a:rPr>
              <a:t>de</a:t>
            </a:r>
            <a:r>
              <a:rPr dirty="0" sz="1600" spc="-25" i="1">
                <a:solidFill>
                  <a:srgbClr val="212121"/>
                </a:solidFill>
                <a:latin typeface="Cambria"/>
                <a:cs typeface="Cambria"/>
              </a:rPr>
              <a:t>s</a:t>
            </a:r>
            <a:r>
              <a:rPr dirty="0" sz="1600" spc="-5" i="1">
                <a:solidFill>
                  <a:srgbClr val="212121"/>
                </a:solidFill>
                <a:latin typeface="Cambria"/>
                <a:cs typeface="Cambria"/>
              </a:rPr>
              <a:t>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25" name="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3362" y="8096845"/>
            <a:ext cx="349384" cy="298235"/>
          </a:xfrm>
          <a:prstGeom prst="rect">
            <a:avLst/>
          </a:prstGeom>
        </p:spPr>
      </p:pic>
      <p:sp>
        <p:nvSpPr>
          <p:cNvPr id="26" name="object 26"/>
          <p:cNvSpPr/>
          <p:nvPr/>
        </p:nvSpPr>
        <p:spPr>
          <a:xfrm>
            <a:off x="562063" y="801496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22579" y="551179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Times New Roman"/>
              <a:cs typeface="Times New Roman"/>
            </a:endParaRPr>
          </a:p>
          <a:p>
            <a:pPr algn="ctr" marL="544830" marR="383540">
              <a:lnSpc>
                <a:spcPct val="108200"/>
              </a:lnSpc>
            </a:pPr>
            <a:r>
              <a:rPr dirty="0" sz="1600" spc="-5" i="1">
                <a:solidFill>
                  <a:srgbClr val="212121"/>
                </a:solidFill>
                <a:latin typeface="Cambria"/>
                <a:cs typeface="Cambria"/>
              </a:rPr>
              <a:t>Porq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u</a:t>
            </a:r>
            <a:r>
              <a:rPr dirty="0" sz="1600" spc="-150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85" i="1">
                <a:solidFill>
                  <a:srgbClr val="212121"/>
                </a:solidFill>
                <a:latin typeface="Cambria"/>
                <a:cs typeface="Cambria"/>
              </a:rPr>
              <a:t>m</a:t>
            </a:r>
            <a:r>
              <a:rPr dirty="0" sz="1600" spc="-105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75" i="1">
                <a:solidFill>
                  <a:srgbClr val="212121"/>
                </a:solidFill>
                <a:latin typeface="Cambria"/>
                <a:cs typeface="Cambria"/>
              </a:rPr>
              <a:t>h</a:t>
            </a:r>
            <a:r>
              <a:rPr dirty="0" sz="1600" spc="-95" i="1">
                <a:solidFill>
                  <a:srgbClr val="212121"/>
                </a:solidFill>
                <a:latin typeface="Cambria"/>
                <a:cs typeface="Cambria"/>
              </a:rPr>
              <a:t>ac</a:t>
            </a:r>
            <a:r>
              <a:rPr dirty="0" sz="1600" spc="-85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 spc="25" i="1">
                <a:solidFill>
                  <a:srgbClr val="212121"/>
                </a:solidFill>
                <a:latin typeface="Cambria"/>
                <a:cs typeface="Cambria"/>
              </a:rPr>
              <a:t>s </a:t>
            </a:r>
            <a:r>
              <a:rPr dirty="0" sz="1600" spc="2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75" i="1">
                <a:solidFill>
                  <a:srgbClr val="212121"/>
                </a:solidFill>
                <a:latin typeface="Cambria"/>
                <a:cs typeface="Cambria"/>
              </a:rPr>
              <a:t>sentir</a:t>
            </a:r>
            <a:r>
              <a:rPr dirty="0" sz="1600" spc="-7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65" i="1">
                <a:solidFill>
                  <a:srgbClr val="212121"/>
                </a:solidFill>
                <a:latin typeface="Cambria"/>
                <a:cs typeface="Cambria"/>
              </a:rPr>
              <a:t>que</a:t>
            </a:r>
            <a:r>
              <a:rPr dirty="0" sz="1600" spc="-6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35" i="1">
                <a:solidFill>
                  <a:srgbClr val="212121"/>
                </a:solidFill>
                <a:latin typeface="Cambria"/>
                <a:cs typeface="Cambria"/>
              </a:rPr>
              <a:t>valgo </a:t>
            </a: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80" i="1">
                <a:solidFill>
                  <a:srgbClr val="212121"/>
                </a:solidFill>
                <a:latin typeface="Cambria"/>
                <a:cs typeface="Cambria"/>
              </a:rPr>
              <a:t>mucho.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28" name="object 2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8261" y="2375921"/>
            <a:ext cx="329823" cy="28434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5580" y="609599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390525">
              <a:lnSpc>
                <a:spcPct val="100000"/>
              </a:lnSpc>
              <a:spcBef>
                <a:spcPts val="1460"/>
              </a:spcBef>
            </a:pPr>
            <a:r>
              <a:rPr dirty="0" sz="1800" spc="5" i="1">
                <a:solidFill>
                  <a:srgbClr val="212121"/>
                </a:solidFill>
                <a:latin typeface="Cambria"/>
                <a:cs typeface="Cambria"/>
              </a:rPr>
              <a:t>Por</a:t>
            </a:r>
            <a:r>
              <a:rPr dirty="0" sz="1800" spc="3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70" i="1">
                <a:solidFill>
                  <a:srgbClr val="212121"/>
                </a:solidFill>
                <a:latin typeface="Cambria"/>
                <a:cs typeface="Cambria"/>
              </a:rPr>
              <a:t>tu</a:t>
            </a:r>
            <a:r>
              <a:rPr dirty="0" sz="1800" spc="1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65" i="1">
                <a:solidFill>
                  <a:srgbClr val="212121"/>
                </a:solidFill>
                <a:latin typeface="Cambria"/>
                <a:cs typeface="Cambria"/>
              </a:rPr>
              <a:t>paciencia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99486" y="1541943"/>
            <a:ext cx="349389" cy="298286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5343905" y="889253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149215" y="601344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Times New Roman"/>
              <a:cs typeface="Times New Roman"/>
            </a:endParaRPr>
          </a:p>
          <a:p>
            <a:pPr marL="398780">
              <a:lnSpc>
                <a:spcPct val="100000"/>
              </a:lnSpc>
            </a:pPr>
            <a:r>
              <a:rPr dirty="0" sz="1600" spc="-5" i="1">
                <a:solidFill>
                  <a:srgbClr val="212121"/>
                </a:solidFill>
                <a:latin typeface="Cambria"/>
                <a:cs typeface="Cambria"/>
              </a:rPr>
              <a:t>Porq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u</a:t>
            </a:r>
            <a:r>
              <a:rPr dirty="0" sz="1600" spc="-150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85" i="1">
                <a:solidFill>
                  <a:srgbClr val="212121"/>
                </a:solidFill>
                <a:latin typeface="Cambria"/>
                <a:cs typeface="Cambria"/>
              </a:rPr>
              <a:t>n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ad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a</a:t>
            </a:r>
            <a:r>
              <a:rPr dirty="0" sz="160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30" i="1">
                <a:solidFill>
                  <a:srgbClr val="212121"/>
                </a:solidFill>
                <a:latin typeface="Cambria"/>
                <a:cs typeface="Cambria"/>
              </a:rPr>
              <a:t>te</a:t>
            </a:r>
            <a:r>
              <a:rPr dirty="0" sz="1600" spc="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25" i="1">
                <a:solidFill>
                  <a:srgbClr val="212121"/>
                </a:solidFill>
                <a:latin typeface="Cambria"/>
                <a:cs typeface="Cambria"/>
              </a:rPr>
              <a:t>va</a:t>
            </a:r>
            <a:endParaRPr sz="1600">
              <a:latin typeface="Cambria"/>
              <a:cs typeface="Cambria"/>
            </a:endParaRPr>
          </a:p>
          <a:p>
            <a:pPr marL="438150">
              <a:lnSpc>
                <a:spcPct val="100000"/>
              </a:lnSpc>
              <a:spcBef>
                <a:spcPts val="170"/>
              </a:spcBef>
            </a:pP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a</a:t>
            </a:r>
            <a:r>
              <a:rPr dirty="0" sz="160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212121"/>
                </a:solidFill>
                <a:latin typeface="Cambria"/>
                <a:cs typeface="Cambria"/>
              </a:rPr>
              <a:t>q</a:t>
            </a:r>
            <a:r>
              <a:rPr dirty="0" sz="1600" spc="-100" i="1">
                <a:solidFill>
                  <a:srgbClr val="212121"/>
                </a:solidFill>
                <a:latin typeface="Cambria"/>
                <a:cs typeface="Cambria"/>
              </a:rPr>
              <a:t>uer</a:t>
            </a:r>
            <a:r>
              <a:rPr dirty="0" sz="1600" spc="-95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 spc="-70" i="1">
                <a:solidFill>
                  <a:srgbClr val="212121"/>
                </a:solidFill>
                <a:latin typeface="Cambria"/>
                <a:cs typeface="Cambria"/>
              </a:rPr>
              <a:t>r</a:t>
            </a:r>
            <a:r>
              <a:rPr dirty="0" sz="1600" spc="-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10" i="1">
                <a:solidFill>
                  <a:srgbClr val="212121"/>
                </a:solidFill>
                <a:latin typeface="Cambria"/>
                <a:cs typeface="Cambria"/>
              </a:rPr>
              <a:t>c</a:t>
            </a:r>
            <a:r>
              <a:rPr dirty="0" sz="1600" spc="-120" i="1">
                <a:solidFill>
                  <a:srgbClr val="212121"/>
                </a:solidFill>
                <a:latin typeface="Cambria"/>
                <a:cs typeface="Cambria"/>
              </a:rPr>
              <a:t>omo</a:t>
            </a:r>
            <a:r>
              <a:rPr dirty="0" sz="160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yo.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85230" y="754797"/>
            <a:ext cx="349389" cy="298286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526846" y="3894454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06704" y="3615054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Times New Roman"/>
              <a:cs typeface="Times New Roman"/>
            </a:endParaRPr>
          </a:p>
          <a:p>
            <a:pPr marL="758825" marR="419734" indent="-400050">
              <a:lnSpc>
                <a:spcPct val="108100"/>
              </a:lnSpc>
            </a:pPr>
            <a:r>
              <a:rPr dirty="0" sz="1600" i="1">
                <a:solidFill>
                  <a:srgbClr val="212121"/>
                </a:solidFill>
                <a:latin typeface="Cambria"/>
                <a:cs typeface="Cambria"/>
              </a:rPr>
              <a:t>Por</a:t>
            </a:r>
            <a:r>
              <a:rPr dirty="0" sz="1600" spc="1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40" i="1">
                <a:solidFill>
                  <a:srgbClr val="212121"/>
                </a:solidFill>
                <a:latin typeface="Cambria"/>
                <a:cs typeface="Cambria"/>
              </a:rPr>
              <a:t>cada</a:t>
            </a:r>
            <a:r>
              <a:rPr dirty="0" sz="1600" spc="1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120" i="1">
                <a:solidFill>
                  <a:srgbClr val="212121"/>
                </a:solidFill>
                <a:latin typeface="Cambria"/>
                <a:cs typeface="Cambria"/>
              </a:rPr>
              <a:t>momento </a:t>
            </a:r>
            <a:r>
              <a:rPr dirty="0" sz="1600" spc="-34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70" i="1">
                <a:solidFill>
                  <a:srgbClr val="212121"/>
                </a:solidFill>
                <a:latin typeface="Cambria"/>
                <a:cs typeface="Cambria"/>
              </a:rPr>
              <a:t>divertido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06320" y="4928398"/>
            <a:ext cx="349389" cy="298286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2939669" y="3894708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727960" y="3632200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imes New Roman"/>
              <a:cs typeface="Times New Roman"/>
            </a:endParaRPr>
          </a:p>
          <a:p>
            <a:pPr marL="524510" marR="466090" indent="-86995">
              <a:lnSpc>
                <a:spcPct val="108100"/>
              </a:lnSpc>
            </a:pPr>
            <a:r>
              <a:rPr dirty="0" sz="1600" spc="80" i="1">
                <a:solidFill>
                  <a:srgbClr val="212121"/>
                </a:solidFill>
                <a:latin typeface="Cambria"/>
                <a:cs typeface="Cambria"/>
              </a:rPr>
              <a:t>Inc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lus</a:t>
            </a:r>
            <a:r>
              <a:rPr dirty="0" sz="1600" spc="-5" i="1">
                <a:solidFill>
                  <a:srgbClr val="212121"/>
                </a:solidFill>
                <a:latin typeface="Cambria"/>
                <a:cs typeface="Cambria"/>
              </a:rPr>
              <a:t>o</a:t>
            </a:r>
            <a:r>
              <a:rPr dirty="0" sz="16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14" i="1">
                <a:solidFill>
                  <a:srgbClr val="212121"/>
                </a:solidFill>
                <a:latin typeface="Cambria"/>
                <a:cs typeface="Cambria"/>
              </a:rPr>
              <a:t>t</a:t>
            </a:r>
            <a:r>
              <a:rPr dirty="0" sz="1600" spc="-150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5" i="1">
                <a:solidFill>
                  <a:srgbClr val="212121"/>
                </a:solidFill>
                <a:latin typeface="Cambria"/>
                <a:cs typeface="Cambria"/>
              </a:rPr>
              <a:t>q</a:t>
            </a:r>
            <a:r>
              <a:rPr dirty="0" sz="1600" spc="-75" i="1">
                <a:solidFill>
                  <a:srgbClr val="212121"/>
                </a:solidFill>
                <a:latin typeface="Cambria"/>
                <a:cs typeface="Cambria"/>
              </a:rPr>
              <a:t>uie</a:t>
            </a:r>
            <a:r>
              <a:rPr dirty="0" sz="1600" spc="-70" i="1">
                <a:solidFill>
                  <a:srgbClr val="212121"/>
                </a:solidFill>
                <a:latin typeface="Cambria"/>
                <a:cs typeface="Cambria"/>
              </a:rPr>
              <a:t>r</a:t>
            </a:r>
            <a:r>
              <a:rPr dirty="0" sz="1600" spc="-85" i="1">
                <a:solidFill>
                  <a:srgbClr val="212121"/>
                </a:solidFill>
                <a:latin typeface="Cambria"/>
                <a:cs typeface="Cambria"/>
              </a:rPr>
              <a:t>o </a:t>
            </a:r>
            <a:r>
              <a:rPr dirty="0" sz="1600" spc="-6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45" i="1">
                <a:solidFill>
                  <a:srgbClr val="212121"/>
                </a:solidFill>
                <a:latin typeface="Cambria"/>
                <a:cs typeface="Cambria"/>
              </a:rPr>
              <a:t>por</a:t>
            </a:r>
            <a:r>
              <a:rPr dirty="0" sz="1600" spc="2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35" i="1">
                <a:solidFill>
                  <a:srgbClr val="212121"/>
                </a:solidFill>
                <a:latin typeface="Cambria"/>
                <a:cs typeface="Cambria"/>
              </a:rPr>
              <a:t>cada</a:t>
            </a:r>
            <a:r>
              <a:rPr dirty="0" sz="1600" spc="1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145" i="1">
                <a:solidFill>
                  <a:srgbClr val="212121"/>
                </a:solidFill>
                <a:latin typeface="Cambria"/>
                <a:cs typeface="Cambria"/>
              </a:rPr>
              <a:t>enoģo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55466" y="5284252"/>
            <a:ext cx="349389" cy="298286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5335651" y="3920235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140960" y="3623945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Times New Roman"/>
              <a:cs typeface="Times New Roman"/>
            </a:endParaRPr>
          </a:p>
          <a:p>
            <a:pPr marL="414655">
              <a:lnSpc>
                <a:spcPct val="100000"/>
              </a:lnSpc>
              <a:spcBef>
                <a:spcPts val="5"/>
              </a:spcBef>
            </a:pPr>
            <a:r>
              <a:rPr dirty="0" sz="1600" i="1">
                <a:solidFill>
                  <a:srgbClr val="212121"/>
                </a:solidFill>
                <a:latin typeface="Cambria"/>
                <a:cs typeface="Cambria"/>
              </a:rPr>
              <a:t>Por</a:t>
            </a:r>
            <a:r>
              <a:rPr dirty="0" sz="1600" spc="2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65" i="1">
                <a:solidFill>
                  <a:srgbClr val="212121"/>
                </a:solidFill>
                <a:latin typeface="Cambria"/>
                <a:cs typeface="Cambria"/>
              </a:rPr>
              <a:t>tu</a:t>
            </a:r>
            <a:r>
              <a:rPr dirty="0" sz="1600" spc="3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60" i="1">
                <a:solidFill>
                  <a:srgbClr val="212121"/>
                </a:solidFill>
                <a:latin typeface="Cambria"/>
                <a:cs typeface="Cambria"/>
              </a:rPr>
              <a:t>honestidad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21884" y="3853597"/>
            <a:ext cx="349389" cy="298286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5361051" y="7027164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5140960" y="6663055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00">
              <a:latin typeface="Times New Roman"/>
              <a:cs typeface="Times New Roman"/>
            </a:endParaRPr>
          </a:p>
          <a:p>
            <a:pPr marL="772795" marR="662305" indent="-1905">
              <a:lnSpc>
                <a:spcPct val="108300"/>
              </a:lnSpc>
            </a:pPr>
            <a:r>
              <a:rPr dirty="0" sz="1800" spc="5" i="1">
                <a:solidFill>
                  <a:srgbClr val="212121"/>
                </a:solidFill>
                <a:latin typeface="Cambria"/>
                <a:cs typeface="Cambria"/>
              </a:rPr>
              <a:t>Por</a:t>
            </a:r>
            <a:r>
              <a:rPr dirty="0" sz="1800" spc="-2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45" i="1">
                <a:solidFill>
                  <a:srgbClr val="212121"/>
                </a:solidFill>
                <a:latin typeface="Cambria"/>
                <a:cs typeface="Cambria"/>
              </a:rPr>
              <a:t>cada </a:t>
            </a:r>
            <a:r>
              <a:rPr dirty="0" sz="1800" spc="-38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105" i="1">
                <a:solidFill>
                  <a:srgbClr val="212121"/>
                </a:solidFill>
                <a:latin typeface="Cambria"/>
                <a:cs typeface="Cambria"/>
              </a:rPr>
              <a:t>ll</a:t>
            </a:r>
            <a:r>
              <a:rPr dirty="0" sz="1800" spc="-40" i="1">
                <a:solidFill>
                  <a:srgbClr val="212121"/>
                </a:solidFill>
                <a:latin typeface="Cambria"/>
                <a:cs typeface="Cambria"/>
              </a:rPr>
              <a:t>amad</a:t>
            </a:r>
            <a:r>
              <a:rPr dirty="0" sz="1800" spc="-45" i="1">
                <a:solidFill>
                  <a:srgbClr val="212121"/>
                </a:solidFill>
                <a:latin typeface="Cambria"/>
                <a:cs typeface="Cambria"/>
              </a:rPr>
              <a:t>a</a:t>
            </a:r>
            <a:r>
              <a:rPr dirty="0" sz="1800" spc="-5" i="1">
                <a:solidFill>
                  <a:srgbClr val="212121"/>
                </a:solidFill>
                <a:latin typeface="Cambria"/>
                <a:cs typeface="Cambria"/>
              </a:rPr>
              <a:t>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65975" y="8069616"/>
            <a:ext cx="349389" cy="298286"/>
          </a:xfrm>
          <a:prstGeom prst="rect">
            <a:avLst/>
          </a:prstGeom>
        </p:spPr>
      </p:pic>
      <p:sp>
        <p:nvSpPr>
          <p:cNvPr id="19" name="object 19"/>
          <p:cNvSpPr/>
          <p:nvPr/>
        </p:nvSpPr>
        <p:spPr>
          <a:xfrm>
            <a:off x="2939669" y="7002144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727960" y="6671944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Times New Roman"/>
              <a:cs typeface="Times New Roman"/>
            </a:endParaRPr>
          </a:p>
          <a:p>
            <a:pPr marL="954405" marR="532130" indent="-401320">
              <a:lnSpc>
                <a:spcPct val="108100"/>
              </a:lnSpc>
            </a:pPr>
            <a:r>
              <a:rPr dirty="0" sz="1600" i="1">
                <a:solidFill>
                  <a:srgbClr val="212121"/>
                </a:solidFill>
                <a:latin typeface="Cambria"/>
                <a:cs typeface="Cambria"/>
              </a:rPr>
              <a:t>Por</a:t>
            </a:r>
            <a:r>
              <a:rPr dirty="0" sz="1600" spc="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tus</a:t>
            </a:r>
            <a:r>
              <a:rPr dirty="0" sz="160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80" i="1">
                <a:solidFill>
                  <a:srgbClr val="212121"/>
                </a:solidFill>
                <a:latin typeface="Cambria"/>
                <a:cs typeface="Cambria"/>
              </a:rPr>
              <a:t>buenos </a:t>
            </a:r>
            <a:r>
              <a:rPr dirty="0" sz="1600" spc="-33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días.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66666" y="6884706"/>
            <a:ext cx="349389" cy="298286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509905" y="6942708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06704" y="6654800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859155" marR="448309" indent="-488315">
              <a:lnSpc>
                <a:spcPct val="108100"/>
              </a:lnSpc>
            </a:pPr>
            <a:r>
              <a:rPr dirty="0" sz="1600" i="1">
                <a:solidFill>
                  <a:srgbClr val="212121"/>
                </a:solidFill>
                <a:latin typeface="Cambria"/>
                <a:cs typeface="Cambria"/>
              </a:rPr>
              <a:t>Por</a:t>
            </a:r>
            <a:r>
              <a:rPr dirty="0" sz="1600" spc="2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35" i="1">
                <a:solidFill>
                  <a:srgbClr val="212121"/>
                </a:solidFill>
                <a:latin typeface="Cambria"/>
                <a:cs typeface="Cambria"/>
              </a:rPr>
              <a:t>cada</a:t>
            </a:r>
            <a:r>
              <a:rPr dirty="0" sz="1600" spc="2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110" i="1">
                <a:solidFill>
                  <a:srgbClr val="212121"/>
                </a:solidFill>
                <a:latin typeface="Cambria"/>
                <a:cs typeface="Cambria"/>
              </a:rPr>
              <a:t>mensaģe </a:t>
            </a:r>
            <a:r>
              <a:rPr dirty="0" sz="1600" spc="-33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105" i="1">
                <a:solidFill>
                  <a:srgbClr val="212121"/>
                </a:solidFill>
                <a:latin typeface="Cambria"/>
                <a:cs typeface="Cambria"/>
              </a:rPr>
              <a:t>bonito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5262" y="8137435"/>
            <a:ext cx="349389" cy="298286"/>
          </a:xfrm>
          <a:prstGeom prst="rect">
            <a:avLst/>
          </a:prstGeom>
        </p:spPr>
      </p:pic>
      <p:sp>
        <p:nvSpPr>
          <p:cNvPr id="25" name="object 25"/>
          <p:cNvSpPr/>
          <p:nvPr/>
        </p:nvSpPr>
        <p:spPr>
          <a:xfrm>
            <a:off x="562063" y="845311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22579" y="594994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algn="ctr" marL="549275" marR="386715">
              <a:lnSpc>
                <a:spcPct val="108300"/>
              </a:lnSpc>
              <a:spcBef>
                <a:spcPts val="1500"/>
              </a:spcBef>
            </a:pPr>
            <a:r>
              <a:rPr dirty="0" sz="1400" spc="-25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40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60" i="1">
                <a:solidFill>
                  <a:srgbClr val="212121"/>
                </a:solidFill>
                <a:latin typeface="Cambria"/>
                <a:cs typeface="Cambria"/>
              </a:rPr>
              <a:t>siempre</a:t>
            </a:r>
            <a:r>
              <a:rPr dirty="0" sz="1400" spc="2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125" i="1">
                <a:solidFill>
                  <a:srgbClr val="212121"/>
                </a:solidFill>
                <a:latin typeface="Cambria"/>
                <a:cs typeface="Cambria"/>
              </a:rPr>
              <a:t>me </a:t>
            </a:r>
            <a:r>
              <a:rPr dirty="0" sz="1400" spc="-29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55" i="1">
                <a:solidFill>
                  <a:srgbClr val="212121"/>
                </a:solidFill>
                <a:latin typeface="Cambria"/>
                <a:cs typeface="Cambria"/>
              </a:rPr>
              <a:t>recuerdas</a:t>
            </a:r>
            <a:r>
              <a:rPr dirty="0" sz="1400" spc="1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10" i="1">
                <a:solidFill>
                  <a:srgbClr val="212121"/>
                </a:solidFill>
                <a:latin typeface="Cambria"/>
                <a:cs typeface="Cambria"/>
              </a:rPr>
              <a:t>lo</a:t>
            </a:r>
            <a:r>
              <a:rPr dirty="0" sz="140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75" i="1">
                <a:solidFill>
                  <a:srgbClr val="212121"/>
                </a:solidFill>
                <a:latin typeface="Cambria"/>
                <a:cs typeface="Cambria"/>
              </a:rPr>
              <a:t>bonita </a:t>
            </a:r>
            <a:r>
              <a:rPr dirty="0" sz="1400" spc="-29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-50" i="1">
                <a:solidFill>
                  <a:srgbClr val="212121"/>
                </a:solidFill>
                <a:latin typeface="Cambria"/>
                <a:cs typeface="Cambria"/>
              </a:rPr>
              <a:t>que</a:t>
            </a:r>
            <a:r>
              <a:rPr dirty="0" sz="1400" spc="3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400" spc="5" i="1">
                <a:solidFill>
                  <a:srgbClr val="212121"/>
                </a:solidFill>
                <a:latin typeface="Cambria"/>
                <a:cs typeface="Cambria"/>
              </a:rPr>
              <a:t>soy.</a:t>
            </a:r>
            <a:endParaRPr sz="1400">
              <a:latin typeface="Cambria"/>
              <a:cs typeface="Cambria"/>
            </a:endParaRPr>
          </a:p>
        </p:txBody>
      </p:sp>
      <p:pic>
        <p:nvPicPr>
          <p:cNvPr id="27" name="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8261" y="2419736"/>
            <a:ext cx="329823" cy="28434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3863" y="2649867"/>
            <a:ext cx="325382" cy="33886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2954655" y="887221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751455" y="624712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Times New Roman"/>
              <a:cs typeface="Times New Roman"/>
            </a:endParaRPr>
          </a:p>
          <a:p>
            <a:pPr algn="ctr" marR="58419">
              <a:lnSpc>
                <a:spcPct val="100000"/>
              </a:lnSpc>
            </a:pPr>
            <a:r>
              <a:rPr dirty="0" sz="1800" spc="-3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800" spc="2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114" i="1">
                <a:solidFill>
                  <a:srgbClr val="212121"/>
                </a:solidFill>
                <a:latin typeface="Cambria"/>
                <a:cs typeface="Cambria"/>
              </a:rPr>
              <a:t>no</a:t>
            </a:r>
            <a:r>
              <a:rPr dirty="0" sz="1800" spc="4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5" i="1">
                <a:solidFill>
                  <a:srgbClr val="212121"/>
                </a:solidFill>
                <a:latin typeface="Cambria"/>
                <a:cs typeface="Cambria"/>
              </a:rPr>
              <a:t>dudas</a:t>
            </a:r>
            <a:endParaRPr sz="1800">
              <a:latin typeface="Cambria"/>
              <a:cs typeface="Cambria"/>
            </a:endParaRPr>
          </a:p>
          <a:p>
            <a:pPr algn="ctr" marR="59055">
              <a:lnSpc>
                <a:spcPct val="100000"/>
              </a:lnSpc>
              <a:spcBef>
                <a:spcPts val="180"/>
              </a:spcBef>
            </a:pPr>
            <a:r>
              <a:rPr dirty="0" sz="1800" spc="-85" i="1">
                <a:solidFill>
                  <a:srgbClr val="212121"/>
                </a:solidFill>
                <a:latin typeface="Cambria"/>
                <a:cs typeface="Cambria"/>
              </a:rPr>
              <a:t>de</a:t>
            </a:r>
            <a:r>
              <a:rPr dirty="0" sz="1800" spc="1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70" i="1">
                <a:solidFill>
                  <a:srgbClr val="212121"/>
                </a:solidFill>
                <a:latin typeface="Cambria"/>
                <a:cs typeface="Cambria"/>
              </a:rPr>
              <a:t>mí.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5361" y="1557056"/>
            <a:ext cx="349389" cy="298286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5359146" y="903731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164454" y="615822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750">
              <a:latin typeface="Times New Roman"/>
              <a:cs typeface="Times New Roman"/>
            </a:endParaRPr>
          </a:p>
          <a:p>
            <a:pPr marL="553085">
              <a:lnSpc>
                <a:spcPct val="100000"/>
              </a:lnSpc>
              <a:spcBef>
                <a:spcPts val="5"/>
              </a:spcBef>
            </a:pPr>
            <a:r>
              <a:rPr dirty="0" sz="1800" spc="-3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800" spc="1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50" i="1">
                <a:solidFill>
                  <a:srgbClr val="212121"/>
                </a:solidFill>
                <a:latin typeface="Cambria"/>
                <a:cs typeface="Cambria"/>
              </a:rPr>
              <a:t>estas</a:t>
            </a:r>
            <a:endParaRPr sz="1800">
              <a:latin typeface="Cambria"/>
              <a:cs typeface="Cambria"/>
            </a:endParaRPr>
          </a:p>
          <a:p>
            <a:pPr marL="480695">
              <a:lnSpc>
                <a:spcPct val="100000"/>
              </a:lnSpc>
              <a:spcBef>
                <a:spcPts val="180"/>
              </a:spcBef>
            </a:pPr>
            <a:r>
              <a:rPr dirty="0" sz="1800" spc="-120" i="1">
                <a:solidFill>
                  <a:srgbClr val="212121"/>
                </a:solidFill>
                <a:latin typeface="Cambria"/>
                <a:cs typeface="Cambria"/>
              </a:rPr>
              <a:t>hecho</a:t>
            </a:r>
            <a:r>
              <a:rPr dirty="0" sz="1800" spc="2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10" i="1">
                <a:solidFill>
                  <a:srgbClr val="212121"/>
                </a:solidFill>
                <a:latin typeface="Cambria"/>
                <a:cs typeface="Cambria"/>
              </a:rPr>
              <a:t>para</a:t>
            </a:r>
            <a:r>
              <a:rPr dirty="0" sz="1800" spc="2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70" i="1">
                <a:solidFill>
                  <a:srgbClr val="212121"/>
                </a:solidFill>
                <a:latin typeface="Cambria"/>
                <a:cs typeface="Cambria"/>
              </a:rPr>
              <a:t>mí.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00470" y="769275"/>
            <a:ext cx="349389" cy="298286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542071" y="3908932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21945" y="3629532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/>
              <a:cs typeface="Times New Roman"/>
            </a:endParaRPr>
          </a:p>
          <a:p>
            <a:pPr marL="322580" marR="384175" indent="144780">
              <a:lnSpc>
                <a:spcPct val="108100"/>
              </a:lnSpc>
            </a:pP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Porque</a:t>
            </a:r>
            <a:r>
              <a:rPr dirty="0" sz="1600" spc="-3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65" i="1">
                <a:solidFill>
                  <a:srgbClr val="212121"/>
                </a:solidFill>
                <a:latin typeface="Cambria"/>
                <a:cs typeface="Cambria"/>
              </a:rPr>
              <a:t>haces</a:t>
            </a:r>
            <a:r>
              <a:rPr dirty="0" sz="1600" spc="-6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20" i="1">
                <a:solidFill>
                  <a:srgbClr val="212121"/>
                </a:solidFill>
                <a:latin typeface="Cambria"/>
                <a:cs typeface="Cambria"/>
              </a:rPr>
              <a:t>lo </a:t>
            </a:r>
            <a:r>
              <a:rPr dirty="0" sz="1600" spc="-1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40" i="1">
                <a:solidFill>
                  <a:srgbClr val="212121"/>
                </a:solidFill>
                <a:latin typeface="Cambria"/>
                <a:cs typeface="Cambria"/>
              </a:rPr>
              <a:t>posible</a:t>
            </a:r>
            <a:r>
              <a:rPr dirty="0" sz="1600" spc="1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para</a:t>
            </a:r>
            <a:r>
              <a:rPr dirty="0" sz="1600" spc="2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90" i="1">
                <a:solidFill>
                  <a:srgbClr val="212121"/>
                </a:solidFill>
                <a:latin typeface="Cambria"/>
                <a:cs typeface="Cambria"/>
              </a:rPr>
              <a:t>verme.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21560" y="4942876"/>
            <a:ext cx="349389" cy="298286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2954908" y="3909186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743200" y="3646677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Times New Roman"/>
              <a:cs typeface="Times New Roman"/>
            </a:endParaRPr>
          </a:p>
          <a:p>
            <a:pPr algn="ctr" marL="381000" marR="410845" indent="1905">
              <a:lnSpc>
                <a:spcPct val="108100"/>
              </a:lnSpc>
            </a:pPr>
            <a:r>
              <a:rPr dirty="0" sz="1600" i="1">
                <a:solidFill>
                  <a:srgbClr val="212121"/>
                </a:solidFill>
                <a:latin typeface="Cambria"/>
                <a:cs typeface="Cambria"/>
              </a:rPr>
              <a:t>Por</a:t>
            </a:r>
            <a:r>
              <a:rPr dirty="0" sz="1600" spc="3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40" i="1">
                <a:solidFill>
                  <a:srgbClr val="212121"/>
                </a:solidFill>
                <a:latin typeface="Cambria"/>
                <a:cs typeface="Cambria"/>
              </a:rPr>
              <a:t>cada </a:t>
            </a:r>
            <a:r>
              <a:rPr dirty="0" sz="1600" spc="-3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50" i="1">
                <a:solidFill>
                  <a:srgbClr val="212121"/>
                </a:solidFill>
                <a:latin typeface="Cambria"/>
                <a:cs typeface="Cambria"/>
              </a:rPr>
              <a:t>mariposita</a:t>
            </a:r>
            <a:r>
              <a:rPr dirty="0" sz="1600" spc="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60" i="1">
                <a:solidFill>
                  <a:srgbClr val="212121"/>
                </a:solidFill>
                <a:latin typeface="Cambria"/>
                <a:cs typeface="Cambria"/>
              </a:rPr>
              <a:t>que</a:t>
            </a:r>
            <a:r>
              <a:rPr dirty="0" sz="1600" spc="1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145" i="1">
                <a:solidFill>
                  <a:srgbClr val="212121"/>
                </a:solidFill>
                <a:latin typeface="Cambria"/>
                <a:cs typeface="Cambria"/>
              </a:rPr>
              <a:t>me </a:t>
            </a:r>
            <a:r>
              <a:rPr dirty="0" sz="1600" spc="-33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65" i="1">
                <a:solidFill>
                  <a:srgbClr val="212121"/>
                </a:solidFill>
                <a:latin typeface="Cambria"/>
                <a:cs typeface="Cambria"/>
              </a:rPr>
              <a:t>haces</a:t>
            </a:r>
            <a:r>
              <a:rPr dirty="0" sz="1600" spc="3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65" i="1">
                <a:solidFill>
                  <a:srgbClr val="212121"/>
                </a:solidFill>
                <a:latin typeface="Cambria"/>
                <a:cs typeface="Cambria"/>
              </a:rPr>
              <a:t>sentir.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70706" y="5298730"/>
            <a:ext cx="349389" cy="298286"/>
          </a:xfrm>
          <a:prstGeom prst="rect">
            <a:avLst/>
          </a:prstGeom>
        </p:spPr>
      </p:pic>
      <p:sp>
        <p:nvSpPr>
          <p:cNvPr id="15" name="object 15"/>
          <p:cNvSpPr/>
          <p:nvPr/>
        </p:nvSpPr>
        <p:spPr>
          <a:xfrm>
            <a:off x="5350891" y="3934714"/>
            <a:ext cx="1857375" cy="1533525"/>
          </a:xfrm>
          <a:custGeom>
            <a:avLst/>
            <a:gdLst/>
            <a:ahLst/>
            <a:cxnLst/>
            <a:rect l="l" t="t" r="r" b="b"/>
            <a:pathLst>
              <a:path w="1857375" h="1533525">
                <a:moveTo>
                  <a:pt x="1857375" y="0"/>
                </a:moveTo>
                <a:lnTo>
                  <a:pt x="0" y="0"/>
                </a:lnTo>
                <a:lnTo>
                  <a:pt x="0" y="1533525"/>
                </a:lnTo>
                <a:lnTo>
                  <a:pt x="1857375" y="1533525"/>
                </a:lnTo>
                <a:lnTo>
                  <a:pt x="18573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156200" y="3638422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Times New Roman"/>
              <a:cs typeface="Times New Roman"/>
            </a:endParaRPr>
          </a:p>
          <a:p>
            <a:pPr marL="565785" marR="382905" indent="-195580">
              <a:lnSpc>
                <a:spcPct val="108100"/>
              </a:lnSpc>
            </a:pPr>
            <a:r>
              <a:rPr dirty="0" sz="1600" spc="-5" i="1">
                <a:solidFill>
                  <a:srgbClr val="212121"/>
                </a:solidFill>
                <a:latin typeface="Cambria"/>
                <a:cs typeface="Cambria"/>
              </a:rPr>
              <a:t>Porq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u</a:t>
            </a:r>
            <a:r>
              <a:rPr dirty="0" sz="1600" spc="-150" i="1">
                <a:solidFill>
                  <a:srgbClr val="212121"/>
                </a:solidFill>
                <a:latin typeface="Cambria"/>
                <a:cs typeface="Cambria"/>
              </a:rPr>
              <a:t>e</a:t>
            </a:r>
            <a:r>
              <a:rPr dirty="0" sz="160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105" i="1">
                <a:solidFill>
                  <a:srgbClr val="212121"/>
                </a:solidFill>
                <a:latin typeface="Cambria"/>
                <a:cs typeface="Cambria"/>
              </a:rPr>
              <a:t>co</a:t>
            </a:r>
            <a:r>
              <a:rPr dirty="0" sz="1600" spc="-105" i="1">
                <a:solidFill>
                  <a:srgbClr val="212121"/>
                </a:solidFill>
                <a:latin typeface="Cambria"/>
                <a:cs typeface="Cambria"/>
              </a:rPr>
              <a:t>n</a:t>
            </a:r>
            <a:r>
              <a:rPr dirty="0" sz="1600" spc="-85" i="1">
                <a:solidFill>
                  <a:srgbClr val="212121"/>
                </a:solidFill>
                <a:latin typeface="Cambria"/>
                <a:cs typeface="Cambria"/>
              </a:rPr>
              <a:t>tigo</a:t>
            </a:r>
            <a:r>
              <a:rPr dirty="0" sz="1600" spc="-1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45" i="1">
                <a:solidFill>
                  <a:srgbClr val="212121"/>
                </a:solidFill>
                <a:latin typeface="Cambria"/>
                <a:cs typeface="Cambria"/>
              </a:rPr>
              <a:t>s</a:t>
            </a:r>
            <a:r>
              <a:rPr dirty="0" sz="1600" spc="-10" i="1">
                <a:solidFill>
                  <a:srgbClr val="212121"/>
                </a:solidFill>
                <a:latin typeface="Cambria"/>
                <a:cs typeface="Cambria"/>
              </a:rPr>
              <a:t>oy </a:t>
            </a:r>
            <a:r>
              <a:rPr dirty="0" sz="1600" spc="-5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dirty="0" sz="1600" spc="-40" i="1">
                <a:solidFill>
                  <a:srgbClr val="212121"/>
                </a:solidFill>
                <a:latin typeface="Cambria"/>
                <a:cs typeface="Cambria"/>
              </a:rPr>
              <a:t>más</a:t>
            </a:r>
            <a:r>
              <a:rPr dirty="0" sz="1600" spc="2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-60" i="1">
                <a:solidFill>
                  <a:srgbClr val="212121"/>
                </a:solidFill>
                <a:latin typeface="Cambria"/>
                <a:cs typeface="Cambria"/>
              </a:rPr>
              <a:t>que</a:t>
            </a:r>
            <a:r>
              <a:rPr dirty="0" sz="1600" spc="30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600" spc="15" i="1">
                <a:solidFill>
                  <a:srgbClr val="212121"/>
                </a:solidFill>
                <a:latin typeface="Cambria"/>
                <a:cs typeface="Cambria"/>
              </a:rPr>
              <a:t>feliz.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7124" y="3868075"/>
            <a:ext cx="349389" cy="298286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337820" y="609599"/>
            <a:ext cx="2278380" cy="2849880"/>
            <a:chOff x="337820" y="609599"/>
            <a:chExt cx="2278380" cy="2849880"/>
          </a:xfrm>
        </p:grpSpPr>
        <p:sp>
          <p:nvSpPr>
            <p:cNvPr id="19" name="object 19"/>
            <p:cNvSpPr/>
            <p:nvPr/>
          </p:nvSpPr>
          <p:spPr>
            <a:xfrm>
              <a:off x="337820" y="609599"/>
              <a:ext cx="2278380" cy="2849880"/>
            </a:xfrm>
            <a:custGeom>
              <a:avLst/>
              <a:gdLst/>
              <a:ahLst/>
              <a:cxnLst/>
              <a:rect l="l" t="t" r="r" b="b"/>
              <a:pathLst>
                <a:path w="2278380" h="2849879">
                  <a:moveTo>
                    <a:pt x="2278380" y="0"/>
                  </a:moveTo>
                  <a:lnTo>
                    <a:pt x="0" y="0"/>
                  </a:lnTo>
                  <a:lnTo>
                    <a:pt x="0" y="2849880"/>
                  </a:lnTo>
                  <a:lnTo>
                    <a:pt x="2278380" y="2849880"/>
                  </a:lnTo>
                  <a:lnTo>
                    <a:pt x="22783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577303" y="859916"/>
              <a:ext cx="1857375" cy="1533525"/>
            </a:xfrm>
            <a:custGeom>
              <a:avLst/>
              <a:gdLst/>
              <a:ahLst/>
              <a:cxnLst/>
              <a:rect l="l" t="t" r="r" b="b"/>
              <a:pathLst>
                <a:path w="1857375" h="1533525">
                  <a:moveTo>
                    <a:pt x="1857375" y="0"/>
                  </a:moveTo>
                  <a:lnTo>
                    <a:pt x="0" y="0"/>
                  </a:lnTo>
                  <a:lnTo>
                    <a:pt x="0" y="1533525"/>
                  </a:lnTo>
                  <a:lnTo>
                    <a:pt x="1857375" y="1533525"/>
                  </a:lnTo>
                  <a:lnTo>
                    <a:pt x="185737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337820" y="609599"/>
            <a:ext cx="2278380" cy="2849880"/>
          </a:xfrm>
          <a:prstGeom prst="rect">
            <a:avLst/>
          </a:prstGeom>
          <a:ln w="12700">
            <a:solidFill>
              <a:srgbClr val="D9D9D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>
              <a:latin typeface="Times New Roman"/>
              <a:cs typeface="Times New Roman"/>
            </a:endParaRPr>
          </a:p>
          <a:p>
            <a:pPr marL="797560">
              <a:lnSpc>
                <a:spcPct val="100000"/>
              </a:lnSpc>
            </a:pPr>
            <a:r>
              <a:rPr dirty="0" sz="1800" spc="5" i="1">
                <a:solidFill>
                  <a:srgbClr val="212121"/>
                </a:solidFill>
                <a:latin typeface="Cambria"/>
                <a:cs typeface="Cambria"/>
              </a:rPr>
              <a:t>Por</a:t>
            </a:r>
            <a:r>
              <a:rPr dirty="0" sz="1800" spc="15" i="1">
                <a:solidFill>
                  <a:srgbClr val="212121"/>
                </a:solidFill>
                <a:latin typeface="Cambria"/>
                <a:cs typeface="Cambria"/>
              </a:rPr>
              <a:t> </a:t>
            </a:r>
            <a:r>
              <a:rPr dirty="0" sz="1800" spc="-45" i="1">
                <a:solidFill>
                  <a:srgbClr val="212121"/>
                </a:solidFill>
                <a:latin typeface="Cambria"/>
                <a:cs typeface="Cambria"/>
              </a:rPr>
              <a:t>cada</a:t>
            </a:r>
            <a:endParaRPr sz="1800">
              <a:latin typeface="Cambria"/>
              <a:cs typeface="Cambria"/>
            </a:endParaRPr>
          </a:p>
          <a:p>
            <a:pPr marL="737870">
              <a:lnSpc>
                <a:spcPct val="100000"/>
              </a:lnSpc>
              <a:spcBef>
                <a:spcPts val="180"/>
              </a:spcBef>
            </a:pPr>
            <a:r>
              <a:rPr dirty="0" sz="1800" spc="-25" i="1">
                <a:solidFill>
                  <a:srgbClr val="212121"/>
                </a:solidFill>
                <a:latin typeface="Cambria"/>
                <a:cs typeface="Cambria"/>
              </a:rPr>
              <a:t>desvelada.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22" name="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2320" y="2420402"/>
            <a:ext cx="349389" cy="2982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2022-02-05T17:43:13Z</dcterms:created>
  <dcterms:modified xsi:type="dcterms:W3CDTF">2022-02-05T17:43:13Z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2022-02-05T00:00:00Z</vt:filetime>
  </property>
  <property fmtid="{D5CDD505-2E9C-101B-9397-08002B2CF9AE}" pid="3" name="Creator">
    <vt:lpwstr>pdftk 2.02 - www.pdftk.com</vt:lpwstr>
  </property>
  <property fmtid="{D5CDD505-2E9C-101B-9397-08002B2CF9AE}" pid="4" name="LastSaved">
    <vt:filetime>2022-02-05T00:00:00Z</vt:filetime>
  </property>
</Properties>
</file>