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6" r:id="rId2"/>
    <p:sldId id="281" r:id="rId3"/>
    <p:sldId id="280" r:id="rId4"/>
    <p:sldId id="282" r:id="rId5"/>
    <p:sldId id="278" r:id="rId6"/>
    <p:sldId id="259" r:id="rId7"/>
    <p:sldId id="263" r:id="rId8"/>
    <p:sldId id="283" r:id="rId9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05" autoAdjust="0"/>
    <p:restoredTop sz="94660"/>
  </p:normalViewPr>
  <p:slideViewPr>
    <p:cSldViewPr snapToGrid="0">
      <p:cViewPr>
        <p:scale>
          <a:sx n="50" d="100"/>
          <a:sy n="50" d="100"/>
        </p:scale>
        <p:origin x="2490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FE4E5-6E22-4767-9076-E8A6706A744C}" type="datetimeFigureOut">
              <a:rPr lang="es-CL" smtClean="0"/>
              <a:t>12-01-2022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66A87-704B-4112-9A0C-213BB22BC1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7932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:notes"/>
          <p:cNvSpPr txBox="1">
            <a:spLocks noGrp="1"/>
          </p:cNvSpPr>
          <p:nvPr>
            <p:ph type="body" idx="1"/>
          </p:nvPr>
        </p:nvSpPr>
        <p:spPr>
          <a:xfrm>
            <a:off x="710565" y="4863703"/>
            <a:ext cx="5684520" cy="4607719"/>
          </a:xfrm>
          <a:prstGeom prst="rect">
            <a:avLst/>
          </a:prstGeom>
        </p:spPr>
        <p:txBody>
          <a:bodyPr spcFirstLastPara="1" wrap="square" lIns="99096" tIns="99096" rIns="99096" bIns="9909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56" name="Google Shape;15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2963" y="768350"/>
            <a:ext cx="2879725" cy="3840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:notes"/>
          <p:cNvSpPr txBox="1">
            <a:spLocks noGrp="1"/>
          </p:cNvSpPr>
          <p:nvPr>
            <p:ph type="body" idx="1"/>
          </p:nvPr>
        </p:nvSpPr>
        <p:spPr>
          <a:xfrm>
            <a:off x="710565" y="4863703"/>
            <a:ext cx="5684520" cy="4607719"/>
          </a:xfrm>
          <a:prstGeom prst="rect">
            <a:avLst/>
          </a:prstGeom>
        </p:spPr>
        <p:txBody>
          <a:bodyPr spcFirstLastPara="1" wrap="square" lIns="99096" tIns="99096" rIns="99096" bIns="9909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25" name="Google Shape;22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2963" y="768350"/>
            <a:ext cx="2879725" cy="3840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8BBAE-2477-41E6-917E-C53CD30E35F7}" type="datetimeFigureOut">
              <a:rPr lang="es-CL" smtClean="0"/>
              <a:t>12-01-2022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87EE3-5DC1-44F8-9EE6-B8E90DA3C90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36991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8BBAE-2477-41E6-917E-C53CD30E35F7}" type="datetimeFigureOut">
              <a:rPr lang="es-CL" smtClean="0"/>
              <a:t>12-01-2022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87EE3-5DC1-44F8-9EE6-B8E90DA3C90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7069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8BBAE-2477-41E6-917E-C53CD30E35F7}" type="datetimeFigureOut">
              <a:rPr lang="es-CL" smtClean="0"/>
              <a:t>12-01-2022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87EE3-5DC1-44F8-9EE6-B8E90DA3C90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54755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8BBAE-2477-41E6-917E-C53CD30E35F7}" type="datetimeFigureOut">
              <a:rPr lang="es-CL" smtClean="0"/>
              <a:t>12-01-2022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87EE3-5DC1-44F8-9EE6-B8E90DA3C90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83874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8BBAE-2477-41E6-917E-C53CD30E35F7}" type="datetimeFigureOut">
              <a:rPr lang="es-CL" smtClean="0"/>
              <a:t>12-01-2022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87EE3-5DC1-44F8-9EE6-B8E90DA3C90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41269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8BBAE-2477-41E6-917E-C53CD30E35F7}" type="datetimeFigureOut">
              <a:rPr lang="es-CL" smtClean="0"/>
              <a:t>12-01-2022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87EE3-5DC1-44F8-9EE6-B8E90DA3C90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74324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8BBAE-2477-41E6-917E-C53CD30E35F7}" type="datetimeFigureOut">
              <a:rPr lang="es-CL" smtClean="0"/>
              <a:t>12-01-2022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87EE3-5DC1-44F8-9EE6-B8E90DA3C90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43523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8BBAE-2477-41E6-917E-C53CD30E35F7}" type="datetimeFigureOut">
              <a:rPr lang="es-CL" smtClean="0"/>
              <a:t>12-01-2022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87EE3-5DC1-44F8-9EE6-B8E90DA3C90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90468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8BBAE-2477-41E6-917E-C53CD30E35F7}" type="datetimeFigureOut">
              <a:rPr lang="es-CL" smtClean="0"/>
              <a:t>12-01-2022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87EE3-5DC1-44F8-9EE6-B8E90DA3C90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7056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8BBAE-2477-41E6-917E-C53CD30E35F7}" type="datetimeFigureOut">
              <a:rPr lang="es-CL" smtClean="0"/>
              <a:t>12-01-2022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87EE3-5DC1-44F8-9EE6-B8E90DA3C90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93155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8BBAE-2477-41E6-917E-C53CD30E35F7}" type="datetimeFigureOut">
              <a:rPr lang="es-CL" smtClean="0"/>
              <a:t>12-01-2022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87EE3-5DC1-44F8-9EE6-B8E90DA3C90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92483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8BBAE-2477-41E6-917E-C53CD30E35F7}" type="datetimeFigureOut">
              <a:rPr lang="es-CL" smtClean="0"/>
              <a:t>12-01-2022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87EE3-5DC1-44F8-9EE6-B8E90DA3C90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2724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 /><Relationship Id="rId3" Type="http://schemas.openxmlformats.org/officeDocument/2006/relationships/image" Target="../media/image2.png" /><Relationship Id="rId7" Type="http://schemas.openxmlformats.org/officeDocument/2006/relationships/image" Target="../media/image6.pn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.jpeg" /><Relationship Id="rId5" Type="http://schemas.openxmlformats.org/officeDocument/2006/relationships/image" Target="../media/image4.png" /><Relationship Id="rId10" Type="http://schemas.microsoft.com/office/2007/relationships/hdphoto" Target="../media/hdphoto1.wdp" /><Relationship Id="rId4" Type="http://schemas.openxmlformats.org/officeDocument/2006/relationships/image" Target="../media/image3.png" /><Relationship Id="rId9" Type="http://schemas.openxmlformats.org/officeDocument/2006/relationships/image" Target="../media/image8.png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 /><Relationship Id="rId3" Type="http://schemas.openxmlformats.org/officeDocument/2006/relationships/image" Target="../media/image5.jpeg" /><Relationship Id="rId7" Type="http://schemas.openxmlformats.org/officeDocument/2006/relationships/image" Target="../media/image13.png" /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2.png" /><Relationship Id="rId5" Type="http://schemas.openxmlformats.org/officeDocument/2006/relationships/image" Target="../media/image11.png" /><Relationship Id="rId10" Type="http://schemas.openxmlformats.org/officeDocument/2006/relationships/image" Target="../media/image16.png" /><Relationship Id="rId4" Type="http://schemas.openxmlformats.org/officeDocument/2006/relationships/image" Target="../media/image10.png" /><Relationship Id="rId9" Type="http://schemas.openxmlformats.org/officeDocument/2006/relationships/image" Target="../media/image15.png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 /><Relationship Id="rId3" Type="http://schemas.openxmlformats.org/officeDocument/2006/relationships/image" Target="../media/image18.jpeg" /><Relationship Id="rId7" Type="http://schemas.openxmlformats.org/officeDocument/2006/relationships/image" Target="../media/image22.pn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1.png" /><Relationship Id="rId5" Type="http://schemas.openxmlformats.org/officeDocument/2006/relationships/image" Target="../media/image20.jpeg" /><Relationship Id="rId4" Type="http://schemas.openxmlformats.org/officeDocument/2006/relationships/image" Target="../media/image19.jpeg" /><Relationship Id="rId9" Type="http://schemas.openxmlformats.org/officeDocument/2006/relationships/image" Target="../media/image24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 /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9.jpeg" /><Relationship Id="rId5" Type="http://schemas.openxmlformats.org/officeDocument/2006/relationships/image" Target="../media/image28.png" /><Relationship Id="rId4" Type="http://schemas.openxmlformats.org/officeDocument/2006/relationships/image" Target="../media/image27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1.jpeg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 /><Relationship Id="rId13" Type="http://schemas.openxmlformats.org/officeDocument/2006/relationships/image" Target="../media/image42.jpg" /><Relationship Id="rId3" Type="http://schemas.openxmlformats.org/officeDocument/2006/relationships/image" Target="../media/image32.png" /><Relationship Id="rId7" Type="http://schemas.openxmlformats.org/officeDocument/2006/relationships/image" Target="../media/image36.jpg" /><Relationship Id="rId12" Type="http://schemas.openxmlformats.org/officeDocument/2006/relationships/image" Target="../media/image41.jpg" /><Relationship Id="rId17" Type="http://schemas.openxmlformats.org/officeDocument/2006/relationships/image" Target="../media/image46.jpg" /><Relationship Id="rId2" Type="http://schemas.openxmlformats.org/officeDocument/2006/relationships/notesSlide" Target="../notesSlides/notesSlide1.xml" /><Relationship Id="rId16" Type="http://schemas.openxmlformats.org/officeDocument/2006/relationships/image" Target="../media/image45.jp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5.jpg" /><Relationship Id="rId11" Type="http://schemas.openxmlformats.org/officeDocument/2006/relationships/image" Target="../media/image40.jpg" /><Relationship Id="rId5" Type="http://schemas.openxmlformats.org/officeDocument/2006/relationships/image" Target="../media/image34.jpg" /><Relationship Id="rId15" Type="http://schemas.openxmlformats.org/officeDocument/2006/relationships/image" Target="../media/image44.jpg" /><Relationship Id="rId10" Type="http://schemas.openxmlformats.org/officeDocument/2006/relationships/image" Target="../media/image39.jpg" /><Relationship Id="rId4" Type="http://schemas.openxmlformats.org/officeDocument/2006/relationships/image" Target="../media/image33.jpg" /><Relationship Id="rId9" Type="http://schemas.openxmlformats.org/officeDocument/2006/relationships/image" Target="../media/image38.jpg" /><Relationship Id="rId14" Type="http://schemas.openxmlformats.org/officeDocument/2006/relationships/image" Target="../media/image43.jpg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 /><Relationship Id="rId13" Type="http://schemas.openxmlformats.org/officeDocument/2006/relationships/image" Target="../media/image52.png" /><Relationship Id="rId3" Type="http://schemas.openxmlformats.org/officeDocument/2006/relationships/image" Target="../media/image47.jpg" /><Relationship Id="rId7" Type="http://schemas.openxmlformats.org/officeDocument/2006/relationships/image" Target="../media/image32.png" /><Relationship Id="rId12" Type="http://schemas.openxmlformats.org/officeDocument/2006/relationships/image" Target="../media/image51.jp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49.png" /><Relationship Id="rId11" Type="http://schemas.openxmlformats.org/officeDocument/2006/relationships/image" Target="../media/image44.jpg" /><Relationship Id="rId5" Type="http://schemas.openxmlformats.org/officeDocument/2006/relationships/image" Target="../media/image48.png" /><Relationship Id="rId10" Type="http://schemas.openxmlformats.org/officeDocument/2006/relationships/image" Target="../media/image50.jpg" /><Relationship Id="rId4" Type="http://schemas.openxmlformats.org/officeDocument/2006/relationships/hyperlink" Target="http://baudosantigos.com.br/serie-de-cinema-do-bau-classicos-eternos-parte-ii-o-poderoso-chefao/" TargetMode="External" /><Relationship Id="rId9" Type="http://schemas.openxmlformats.org/officeDocument/2006/relationships/image" Target="../media/image38.jpg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 /><Relationship Id="rId3" Type="http://schemas.openxmlformats.org/officeDocument/2006/relationships/image" Target="../media/image54.png" /><Relationship Id="rId7" Type="http://schemas.openxmlformats.org/officeDocument/2006/relationships/image" Target="../media/image58.jpeg" /><Relationship Id="rId2" Type="http://schemas.openxmlformats.org/officeDocument/2006/relationships/image" Target="../media/image53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57.png" /><Relationship Id="rId5" Type="http://schemas.openxmlformats.org/officeDocument/2006/relationships/image" Target="../media/image56.jpeg" /><Relationship Id="rId4" Type="http://schemas.openxmlformats.org/officeDocument/2006/relationships/image" Target="../media/image55.jpeg" /><Relationship Id="rId9" Type="http://schemas.openxmlformats.org/officeDocument/2006/relationships/image" Target="../media/image60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19D8E95E-11A5-4FB8-B86E-219CFBDD2B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808" y="6084168"/>
            <a:ext cx="3154834" cy="230075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1B30D9F-BF57-4FFB-84A0-D01A6C53B6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4347148"/>
            <a:ext cx="6741367" cy="6417397"/>
          </a:xfrm>
          <a:prstGeom prst="rect">
            <a:avLst/>
          </a:prstGeom>
        </p:spPr>
      </p:pic>
      <p:pic>
        <p:nvPicPr>
          <p:cNvPr id="2056" name="Picture 8" descr="Resultado de imagen para te amo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871" y="6319127"/>
            <a:ext cx="1622692" cy="162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n para foto de pareja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461" y="1097922"/>
            <a:ext cx="4287076" cy="281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marco foto png"/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76" y="395536"/>
            <a:ext cx="5267043" cy="450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662B5488-B2AD-4D58-9B5D-B900BD73EE10}"/>
              </a:ext>
            </a:extLst>
          </p:cNvPr>
          <p:cNvSpPr/>
          <p:nvPr/>
        </p:nvSpPr>
        <p:spPr>
          <a:xfrm>
            <a:off x="1039562" y="4634581"/>
            <a:ext cx="477887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pitchFamily="34" charset="0"/>
              </a:rPr>
              <a:t>Eres la casualidad más bonita</a:t>
            </a:r>
          </a:p>
          <a:p>
            <a:pPr algn="ctr"/>
            <a:r>
              <a:rPr lang="es-ES" sz="36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pitchFamily="34" charset="0"/>
              </a:rPr>
              <a:t>Que llego a mi vida</a:t>
            </a:r>
            <a:endParaRPr lang="es-ES" sz="3600" b="0" cap="none" spc="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pitchFamily="34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00CA325D-EBE2-4F44-8DC2-61CC0DCB26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14659">
            <a:off x="123548" y="962455"/>
            <a:ext cx="2323825" cy="1243246"/>
          </a:xfrm>
          <a:prstGeom prst="rect">
            <a:avLst/>
          </a:prstGeom>
          <a:noFill/>
        </p:spPr>
      </p:pic>
      <p:pic>
        <p:nvPicPr>
          <p:cNvPr id="16" name="Picture 10" descr="Red balloon hearts isolated on white background Free Vector">
            <a:extLst>
              <a:ext uri="{FF2B5EF4-FFF2-40B4-BE49-F238E27FC236}">
                <a16:creationId xmlns:a16="http://schemas.microsoft.com/office/drawing/2014/main" id="{CFA210E1-7485-4C14-8A51-59CFBE8F1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32" b="89928" l="9904" r="976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6308">
            <a:off x="2988998" y="-692366"/>
            <a:ext cx="4205947" cy="280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687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foto de parej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300" y="1850627"/>
            <a:ext cx="4287076" cy="2816682"/>
          </a:xfrm>
          <a:prstGeom prst="rect">
            <a:avLst/>
          </a:prstGeom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46957F4-C9ED-4AB1-86C1-DDA04570F7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376" y="6532706"/>
            <a:ext cx="324979" cy="300154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45A1B2D7-16B9-402E-AC53-1BA771C65095}"/>
              </a:ext>
            </a:extLst>
          </p:cNvPr>
          <p:cNvSpPr/>
          <p:nvPr/>
        </p:nvSpPr>
        <p:spPr>
          <a:xfrm>
            <a:off x="1187234" y="5330406"/>
            <a:ext cx="307212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Vida de Rico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44065009-1A88-4E7D-8669-E4A6134DF87E}"/>
              </a:ext>
            </a:extLst>
          </p:cNvPr>
          <p:cNvSpPr/>
          <p:nvPr/>
        </p:nvSpPr>
        <p:spPr>
          <a:xfrm>
            <a:off x="1187234" y="5961133"/>
            <a:ext cx="11865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Camilo</a:t>
            </a: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34F8F704-A2AF-4C4D-B9CD-E50BC074C62D}"/>
              </a:ext>
            </a:extLst>
          </p:cNvPr>
          <p:cNvCxnSpPr/>
          <p:nvPr/>
        </p:nvCxnSpPr>
        <p:spPr>
          <a:xfrm>
            <a:off x="1187234" y="7020272"/>
            <a:ext cx="4685386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Diagrama de flujo: conector 19">
            <a:extLst>
              <a:ext uri="{FF2B5EF4-FFF2-40B4-BE49-F238E27FC236}">
                <a16:creationId xmlns:a16="http://schemas.microsoft.com/office/drawing/2014/main" id="{DAD477F9-0EBC-444F-99B1-3CF13FCB20BF}"/>
              </a:ext>
            </a:extLst>
          </p:cNvPr>
          <p:cNvSpPr/>
          <p:nvPr/>
        </p:nvSpPr>
        <p:spPr>
          <a:xfrm>
            <a:off x="2723295" y="6948264"/>
            <a:ext cx="144016" cy="14401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60611A5F-8E00-496C-85A3-E888D3253E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526" y="7293373"/>
            <a:ext cx="1052736" cy="1052736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C8B775B9-0C09-4CB2-8B04-BA0A210202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554" y="7300300"/>
            <a:ext cx="1052736" cy="1052736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4F64DA62-DC0B-4261-919A-E1DE137F36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70592" y="7288722"/>
            <a:ext cx="1052736" cy="1052736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026471CC-EB8E-4A6B-A3B0-590773C389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58" y="7556192"/>
            <a:ext cx="764704" cy="492550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301B9396-5A2B-430B-92C1-B8355A92D8A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620" y="7480320"/>
            <a:ext cx="692696" cy="692696"/>
          </a:xfrm>
          <a:prstGeom prst="rect">
            <a:avLst/>
          </a:prstGeom>
        </p:spPr>
      </p:pic>
      <p:pic>
        <p:nvPicPr>
          <p:cNvPr id="2049" name="Imagen 2048">
            <a:extLst>
              <a:ext uri="{FF2B5EF4-FFF2-40B4-BE49-F238E27FC236}">
                <a16:creationId xmlns:a16="http://schemas.microsoft.com/office/drawing/2014/main" id="{C034A333-FBC5-4771-8AA9-E686E08986D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564" y="323383"/>
            <a:ext cx="3816871" cy="954218"/>
          </a:xfrm>
          <a:prstGeom prst="rect">
            <a:avLst/>
          </a:prstGeom>
        </p:spPr>
      </p:pic>
      <p:pic>
        <p:nvPicPr>
          <p:cNvPr id="2053" name="Imagen 2052">
            <a:extLst>
              <a:ext uri="{FF2B5EF4-FFF2-40B4-BE49-F238E27FC236}">
                <a16:creationId xmlns:a16="http://schemas.microsoft.com/office/drawing/2014/main" id="{D135F96F-3876-49C8-A04A-46E7330CD37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914" y="7815090"/>
            <a:ext cx="1498994" cy="149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691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-13980"/>
            <a:ext cx="6857999" cy="9144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662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EC286EC-B74D-42F3-9F5F-431029E2BD35}"/>
              </a:ext>
            </a:extLst>
          </p:cNvPr>
          <p:cNvSpPr/>
          <p:nvPr/>
        </p:nvSpPr>
        <p:spPr>
          <a:xfrm>
            <a:off x="-255115" y="807088"/>
            <a:ext cx="68579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6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Programas</a:t>
            </a:r>
            <a:r>
              <a:rPr lang="es-ES" sz="28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</a:t>
            </a:r>
            <a:r>
              <a:rPr lang="es-ES" sz="16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Películas                Mi lista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Picture 6" descr="Las parejas enamoradas son menos &quot;igualitarias&quot; - Quo">
            <a:extLst>
              <a:ext uri="{FF2B5EF4-FFF2-40B4-BE49-F238E27FC236}">
                <a16:creationId xmlns:a16="http://schemas.microsoft.com/office/drawing/2014/main" id="{C50636B7-2759-401B-8E42-F4C7BEEAD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95" y="1597124"/>
            <a:ext cx="2361049" cy="2060206"/>
          </a:xfrm>
          <a:prstGeom prst="rect">
            <a:avLst/>
          </a:prstGeom>
          <a:ln w="127000" cap="sq">
            <a:solidFill>
              <a:schemeClr val="bg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8 cosas que las parejas enamoradas SIEMPRE hacen - TKM United States">
            <a:extLst>
              <a:ext uri="{FF2B5EF4-FFF2-40B4-BE49-F238E27FC236}">
                <a16:creationId xmlns:a16="http://schemas.microsoft.com/office/drawing/2014/main" id="{5E7CBE88-D237-4564-845A-C3CC14AF6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253" y="1597124"/>
            <a:ext cx="2361049" cy="2060206"/>
          </a:xfrm>
          <a:prstGeom prst="rect">
            <a:avLst/>
          </a:prstGeom>
          <a:ln w="127000" cap="sq">
            <a:solidFill>
              <a:schemeClr val="bg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Las 55 mejores frases de parejas enamoradas">
            <a:extLst>
              <a:ext uri="{FF2B5EF4-FFF2-40B4-BE49-F238E27FC236}">
                <a16:creationId xmlns:a16="http://schemas.microsoft.com/office/drawing/2014/main" id="{7566DE9C-ECD1-4DB8-9380-14F7406C8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95" y="4073060"/>
            <a:ext cx="2360190" cy="2060206"/>
          </a:xfrm>
          <a:prstGeom prst="rect">
            <a:avLst/>
          </a:prstGeom>
          <a:ln w="127000" cap="sq">
            <a:solidFill>
              <a:schemeClr val="bg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5 cosas que hacen las parejas enamoradas">
            <a:extLst>
              <a:ext uri="{FF2B5EF4-FFF2-40B4-BE49-F238E27FC236}">
                <a16:creationId xmlns:a16="http://schemas.microsoft.com/office/drawing/2014/main" id="{28165A7F-EFF2-472A-B646-6B8378C49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253" y="4087935"/>
            <a:ext cx="2388032" cy="2060206"/>
          </a:xfrm>
          <a:prstGeom prst="rect">
            <a:avLst/>
          </a:prstGeom>
          <a:ln w="127000" cap="sq">
            <a:solidFill>
              <a:schemeClr val="bg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FF27D09-43E3-4FDB-98BB-3B086C19A9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7799" y="6427452"/>
            <a:ext cx="379369" cy="645307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F863AE9D-B313-46EA-A4F2-AFE41591F33C}"/>
              </a:ext>
            </a:extLst>
          </p:cNvPr>
          <p:cNvSpPr/>
          <p:nvPr/>
        </p:nvSpPr>
        <p:spPr>
          <a:xfrm>
            <a:off x="3122663" y="6519272"/>
            <a:ext cx="82586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Serie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B9A28734-D2FA-4463-A9D0-2CC31B553957}"/>
              </a:ext>
            </a:extLst>
          </p:cNvPr>
          <p:cNvSpPr/>
          <p:nvPr/>
        </p:nvSpPr>
        <p:spPr>
          <a:xfrm>
            <a:off x="1308240" y="7192374"/>
            <a:ext cx="4454715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NUESTRA HISTORIA DE AMOR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C1390B19-57D6-48B6-8AD6-9729627F4813}"/>
              </a:ext>
            </a:extLst>
          </p:cNvPr>
          <p:cNvSpPr/>
          <p:nvPr/>
        </p:nvSpPr>
        <p:spPr>
          <a:xfrm>
            <a:off x="710120" y="7752498"/>
            <a:ext cx="5562289" cy="556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Romance      Estreno     14.02.2022    N° 1  en Chile hoy 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863FCB9A-D041-462A-A4BC-8D519BEC2A98}"/>
              </a:ext>
            </a:extLst>
          </p:cNvPr>
          <p:cNvSpPr/>
          <p:nvPr/>
        </p:nvSpPr>
        <p:spPr>
          <a:xfrm>
            <a:off x="1245802" y="8030261"/>
            <a:ext cx="4490924" cy="6679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Protagonizada por: Juan y Andrea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638394C4-0B82-4434-9026-18B00F4860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7483" y="8437882"/>
            <a:ext cx="1383027" cy="547836"/>
          </a:xfrm>
          <a:prstGeom prst="rect">
            <a:avLst/>
          </a:prstGeom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86C62D84-9282-410A-AD38-2511B93F51D6}"/>
              </a:ext>
            </a:extLst>
          </p:cNvPr>
          <p:cNvSpPr/>
          <p:nvPr/>
        </p:nvSpPr>
        <p:spPr>
          <a:xfrm>
            <a:off x="1012373" y="8672814"/>
            <a:ext cx="956789" cy="556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 lista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A0746AB6-743B-4F74-8DD9-8D73BD1059BF}"/>
              </a:ext>
            </a:extLst>
          </p:cNvPr>
          <p:cNvSpPr/>
          <p:nvPr/>
        </p:nvSpPr>
        <p:spPr>
          <a:xfrm>
            <a:off x="1282137" y="8297417"/>
            <a:ext cx="417259" cy="7235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8F995107-6FF2-4F3C-90D1-97554BB56A1F}"/>
              </a:ext>
            </a:extLst>
          </p:cNvPr>
          <p:cNvSpPr/>
          <p:nvPr/>
        </p:nvSpPr>
        <p:spPr>
          <a:xfrm>
            <a:off x="5068068" y="8362311"/>
            <a:ext cx="329619" cy="7235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876B75ED-53D3-4AD3-9055-1ED3FBE9FC0D}"/>
              </a:ext>
            </a:extLst>
          </p:cNvPr>
          <p:cNvSpPr/>
          <p:nvPr/>
        </p:nvSpPr>
        <p:spPr>
          <a:xfrm>
            <a:off x="4920573" y="8672720"/>
            <a:ext cx="624607" cy="556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Info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528A585-D722-4045-8EE4-559B1320CE4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984" y="146648"/>
            <a:ext cx="2547799" cy="658810"/>
          </a:xfrm>
          <a:prstGeom prst="rect">
            <a:avLst/>
          </a:prstGeom>
        </p:spPr>
      </p:pic>
      <p:pic>
        <p:nvPicPr>
          <p:cNvPr id="28" name="Picture 14" descr="Por qué a veces vemos destellos de luz cuando nos frotamos los ojos?">
            <a:extLst>
              <a:ext uri="{FF2B5EF4-FFF2-40B4-BE49-F238E27FC236}">
                <a16:creationId xmlns:a16="http://schemas.microsoft.com/office/drawing/2014/main" id="{E28F9CF2-62BB-4A11-99D1-123473403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2783" y="196684"/>
            <a:ext cx="858628" cy="60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4" descr="Por qué a veces vemos destellos de luz cuando nos frotamos los ojos?">
            <a:extLst>
              <a:ext uri="{FF2B5EF4-FFF2-40B4-BE49-F238E27FC236}">
                <a16:creationId xmlns:a16="http://schemas.microsoft.com/office/drawing/2014/main" id="{D76EDE59-2907-4A54-B131-6039E5D65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37141" y="290188"/>
            <a:ext cx="858628" cy="60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4" descr="Por qué a veces vemos destellos de luz cuando nos frotamos los ojos?">
            <a:extLst>
              <a:ext uri="{FF2B5EF4-FFF2-40B4-BE49-F238E27FC236}">
                <a16:creationId xmlns:a16="http://schemas.microsoft.com/office/drawing/2014/main" id="{2BBED336-2F10-4CB5-8B3F-39229ED38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18901" y="3667227"/>
            <a:ext cx="858628" cy="60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4" descr="Por qué a veces vemos destellos de luz cuando nos frotamos los ojos?">
            <a:extLst>
              <a:ext uri="{FF2B5EF4-FFF2-40B4-BE49-F238E27FC236}">
                <a16:creationId xmlns:a16="http://schemas.microsoft.com/office/drawing/2014/main" id="{2B0FB6A2-20AA-4074-8485-0961CAC5E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078904" y="3629939"/>
            <a:ext cx="858628" cy="60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4" descr="Por qué a veces vemos destellos de luz cuando nos frotamos los ojos?">
            <a:extLst>
              <a:ext uri="{FF2B5EF4-FFF2-40B4-BE49-F238E27FC236}">
                <a16:creationId xmlns:a16="http://schemas.microsoft.com/office/drawing/2014/main" id="{C6F140CC-A33C-4427-BC47-B84C796A6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12052" y="6408259"/>
            <a:ext cx="858628" cy="60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4" descr="Por qué a veces vemos destellos de luz cuando nos frotamos los ojos?">
            <a:extLst>
              <a:ext uri="{FF2B5EF4-FFF2-40B4-BE49-F238E27FC236}">
                <a16:creationId xmlns:a16="http://schemas.microsoft.com/office/drawing/2014/main" id="{5AD21767-C9BA-4719-8BF6-91D31E169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0757" y="8116887"/>
            <a:ext cx="858628" cy="60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4" descr="Por qué a veces vemos destellos de luz cuando nos frotamos los ojos?">
            <a:extLst>
              <a:ext uri="{FF2B5EF4-FFF2-40B4-BE49-F238E27FC236}">
                <a16:creationId xmlns:a16="http://schemas.microsoft.com/office/drawing/2014/main" id="{997BE0CE-CBD6-4691-8024-A6D6ECE0C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16882" y="8039539"/>
            <a:ext cx="858628" cy="60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4" descr="Por qué a veces vemos destellos de luz cuando nos frotamos los ojos?">
            <a:extLst>
              <a:ext uri="{FF2B5EF4-FFF2-40B4-BE49-F238E27FC236}">
                <a16:creationId xmlns:a16="http://schemas.microsoft.com/office/drawing/2014/main" id="{64CF8501-0DF9-4111-97C3-F5A049564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05814" y="6408259"/>
            <a:ext cx="858628" cy="60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544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6603DF7E-E8EE-461C-8271-D41DD1B09165}"/>
              </a:ext>
            </a:extLst>
          </p:cNvPr>
          <p:cNvSpPr/>
          <p:nvPr/>
        </p:nvSpPr>
        <p:spPr>
          <a:xfrm>
            <a:off x="130324" y="0"/>
            <a:ext cx="6597352" cy="68356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ln w="3175">
                <a:solidFill>
                  <a:schemeClr val="tx1"/>
                </a:solidFill>
              </a:ln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F3F25B7-B232-4C77-98E1-661F39096E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816" y="80386"/>
            <a:ext cx="576064" cy="576064"/>
          </a:xfrm>
          <a:prstGeom prst="rect">
            <a:avLst/>
          </a:prstGeom>
          <a:noFill/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17E6C4A-1F7D-4918-89C9-FF91855D56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0"/>
          <a:stretch/>
        </p:blipFill>
        <p:spPr>
          <a:xfrm>
            <a:off x="2390103" y="-31814"/>
            <a:ext cx="2276872" cy="747196"/>
          </a:xfrm>
          <a:prstGeom prst="rect">
            <a:avLst/>
          </a:prstGeom>
        </p:spPr>
      </p:pic>
      <p:pic>
        <p:nvPicPr>
          <p:cNvPr id="3076" name="Picture 4" descr="Requisitos para matrimonio cristiano - ACTUALIZADO OCT 2021">
            <a:extLst>
              <a:ext uri="{FF2B5EF4-FFF2-40B4-BE49-F238E27FC236}">
                <a16:creationId xmlns:a16="http://schemas.microsoft.com/office/drawing/2014/main" id="{A5F4F817-A58A-4044-BBAA-7AEBE1A15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4" y="701126"/>
            <a:ext cx="6597352" cy="339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13046AE8-9E27-457B-AEC7-8D1B7031BE18}"/>
              </a:ext>
            </a:extLst>
          </p:cNvPr>
          <p:cNvCxnSpPr>
            <a:cxnSpLocks/>
          </p:cNvCxnSpPr>
          <p:nvPr/>
        </p:nvCxnSpPr>
        <p:spPr>
          <a:xfrm>
            <a:off x="130324" y="4115484"/>
            <a:ext cx="5163089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Diagrama de flujo: conector 14">
            <a:extLst>
              <a:ext uri="{FF2B5EF4-FFF2-40B4-BE49-F238E27FC236}">
                <a16:creationId xmlns:a16="http://schemas.microsoft.com/office/drawing/2014/main" id="{CD501239-DF6E-4CEE-A9D9-7AFDB59FBE72}"/>
              </a:ext>
            </a:extLst>
          </p:cNvPr>
          <p:cNvSpPr/>
          <p:nvPr/>
        </p:nvSpPr>
        <p:spPr>
          <a:xfrm>
            <a:off x="5072793" y="4010346"/>
            <a:ext cx="216024" cy="210275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ADF2F2FD-2C68-42D5-A047-E929FDD28D91}"/>
              </a:ext>
            </a:extLst>
          </p:cNvPr>
          <p:cNvSpPr/>
          <p:nvPr/>
        </p:nvSpPr>
        <p:spPr>
          <a:xfrm>
            <a:off x="186264" y="4147298"/>
            <a:ext cx="37491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Nuestro matrimonio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6A3D48A-FD9B-440B-AEE2-C82F622B4EB1}"/>
              </a:ext>
            </a:extLst>
          </p:cNvPr>
          <p:cNvSpPr/>
          <p:nvPr/>
        </p:nvSpPr>
        <p:spPr>
          <a:xfrm>
            <a:off x="449267" y="4640969"/>
            <a:ext cx="314419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957,359 vistas – hace 2 años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0F95BE56-1D4D-4F17-BD0D-92F45399B3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324" y="5080302"/>
            <a:ext cx="6597352" cy="464298"/>
          </a:xfrm>
          <a:prstGeom prst="rect">
            <a:avLst/>
          </a:prstGeom>
        </p:spPr>
      </p:pic>
      <p:pic>
        <p:nvPicPr>
          <p:cNvPr id="24" name="Picture 4" descr="Requisitos para matrimonio cristiano - ACTUALIZADO OCT 2021">
            <a:extLst>
              <a:ext uri="{FF2B5EF4-FFF2-40B4-BE49-F238E27FC236}">
                <a16:creationId xmlns:a16="http://schemas.microsoft.com/office/drawing/2014/main" id="{BE0AAD40-AF25-4CAE-BD06-124CD9AFF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18" y="5763443"/>
            <a:ext cx="789365" cy="78041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0457E589-4F10-4C90-B25B-850607BD9C37}"/>
              </a:ext>
            </a:extLst>
          </p:cNvPr>
          <p:cNvSpPr/>
          <p:nvPr/>
        </p:nvSpPr>
        <p:spPr>
          <a:xfrm>
            <a:off x="0" y="5591754"/>
            <a:ext cx="6858000" cy="121249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AD5318D4-C623-4C27-BCFE-78CE416929C6}"/>
              </a:ext>
            </a:extLst>
          </p:cNvPr>
          <p:cNvSpPr/>
          <p:nvPr/>
        </p:nvSpPr>
        <p:spPr>
          <a:xfrm>
            <a:off x="1160904" y="5750080"/>
            <a:ext cx="22853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Juan y Andrea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2C58E882-0761-40FD-A279-A44C61B6361C}"/>
              </a:ext>
            </a:extLst>
          </p:cNvPr>
          <p:cNvSpPr/>
          <p:nvPr/>
        </p:nvSpPr>
        <p:spPr>
          <a:xfrm>
            <a:off x="1228871" y="6193474"/>
            <a:ext cx="221740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1.3 M de Suscriptores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C9F15781-855A-463F-9E7C-E2A6C71D6DBB}"/>
              </a:ext>
            </a:extLst>
          </p:cNvPr>
          <p:cNvSpPr/>
          <p:nvPr/>
        </p:nvSpPr>
        <p:spPr>
          <a:xfrm>
            <a:off x="4666975" y="5902073"/>
            <a:ext cx="20118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Suscribirse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501FF975-52AB-4C1A-A9D2-DA8577A5EE24}"/>
              </a:ext>
            </a:extLst>
          </p:cNvPr>
          <p:cNvSpPr/>
          <p:nvPr/>
        </p:nvSpPr>
        <p:spPr>
          <a:xfrm>
            <a:off x="211417" y="6962574"/>
            <a:ext cx="196008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Comentarios 535</a:t>
            </a:r>
          </a:p>
        </p:txBody>
      </p:sp>
      <p:pic>
        <p:nvPicPr>
          <p:cNvPr id="30" name="Picture 4" descr="Requisitos para matrimonio cristiano - ACTUALIZADO OCT 2021">
            <a:extLst>
              <a:ext uri="{FF2B5EF4-FFF2-40B4-BE49-F238E27FC236}">
                <a16:creationId xmlns:a16="http://schemas.microsoft.com/office/drawing/2014/main" id="{195273D5-19C2-4A01-96A9-809931A1F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64" y="7664872"/>
            <a:ext cx="789365" cy="78041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ángulo 25">
            <a:extLst>
              <a:ext uri="{FF2B5EF4-FFF2-40B4-BE49-F238E27FC236}">
                <a16:creationId xmlns:a16="http://schemas.microsoft.com/office/drawing/2014/main" id="{DE390752-DA39-431A-B18C-6BE119C8F83A}"/>
              </a:ext>
            </a:extLst>
          </p:cNvPr>
          <p:cNvSpPr/>
          <p:nvPr/>
        </p:nvSpPr>
        <p:spPr>
          <a:xfrm>
            <a:off x="1128616" y="7652537"/>
            <a:ext cx="557518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Recuerdo del día más importante en nuestras vidas,</a:t>
            </a:r>
          </a:p>
          <a:p>
            <a:pPr algn="ctr"/>
            <a:r>
              <a:rPr lang="es-E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cuando </a:t>
            </a:r>
            <a:r>
              <a:rPr lang="es-E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decidimos formalizar nuestra relación</a:t>
            </a:r>
            <a:r>
              <a:rPr lang="es-E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         </a:t>
            </a:r>
          </a:p>
          <a:p>
            <a:pPr algn="ctr"/>
            <a:r>
              <a:rPr lang="es-E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 amo infinito mi amor.</a:t>
            </a:r>
          </a:p>
        </p:txBody>
      </p:sp>
    </p:spTree>
    <p:extLst>
      <p:ext uri="{BB962C8B-B14F-4D97-AF65-F5344CB8AC3E}">
        <p14:creationId xmlns:p14="http://schemas.microsoft.com/office/powerpoint/2010/main" val="2005201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62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3356">
            <a:off x="4131262" y="4032964"/>
            <a:ext cx="2323825" cy="1243246"/>
          </a:xfrm>
          <a:prstGeom prst="rect">
            <a:avLst/>
          </a:prstGeom>
        </p:spPr>
      </p:pic>
      <p:pic>
        <p:nvPicPr>
          <p:cNvPr id="7" name="Picture 4" descr="Resultado de imagen para foto de parej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546" y="1154961"/>
            <a:ext cx="2444279" cy="2473002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esultado de imagen para foto de parej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6493">
            <a:off x="3604682" y="5707120"/>
            <a:ext cx="2475601" cy="2893183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inta: inclinada hacia arriba 2">
            <a:extLst>
              <a:ext uri="{FF2B5EF4-FFF2-40B4-BE49-F238E27FC236}">
                <a16:creationId xmlns:a16="http://schemas.microsoft.com/office/drawing/2014/main" id="{732547E0-E925-4946-835C-27FE977CE643}"/>
              </a:ext>
            </a:extLst>
          </p:cNvPr>
          <p:cNvSpPr/>
          <p:nvPr/>
        </p:nvSpPr>
        <p:spPr>
          <a:xfrm>
            <a:off x="777055" y="6264301"/>
            <a:ext cx="2156670" cy="484314"/>
          </a:xfrm>
          <a:prstGeom prst="ribbon2">
            <a:avLst>
              <a:gd name="adj1" fmla="val 16667"/>
              <a:gd name="adj2" fmla="val 6836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62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330D620-83F8-49E8-955D-ED29096BD3B2}"/>
              </a:ext>
            </a:extLst>
          </p:cNvPr>
          <p:cNvSpPr/>
          <p:nvPr/>
        </p:nvSpPr>
        <p:spPr>
          <a:xfrm>
            <a:off x="1126116" y="6275507"/>
            <a:ext cx="1438436" cy="483031"/>
          </a:xfrm>
          <a:prstGeom prst="rect">
            <a:avLst/>
          </a:prstGeom>
          <a:noFill/>
        </p:spPr>
        <p:txBody>
          <a:bodyPr wrap="none" lIns="84406" tIns="42203" rIns="84406" bIns="42203">
            <a:spAutoFit/>
          </a:bodyPr>
          <a:lstStyle/>
          <a:p>
            <a:pPr algn="ctr"/>
            <a:r>
              <a:rPr lang="es-ES" sz="2585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 Little Mixed Up" pitchFamily="2" charset="0"/>
              </a:rPr>
              <a:t>POR QUE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85D9230-60E4-4524-B0EF-A47953CB1D4D}"/>
              </a:ext>
            </a:extLst>
          </p:cNvPr>
          <p:cNvSpPr/>
          <p:nvPr/>
        </p:nvSpPr>
        <p:spPr>
          <a:xfrm>
            <a:off x="972466" y="6844448"/>
            <a:ext cx="1739801" cy="767084"/>
          </a:xfrm>
          <a:prstGeom prst="rect">
            <a:avLst/>
          </a:prstGeom>
          <a:noFill/>
        </p:spPr>
        <p:txBody>
          <a:bodyPr wrap="none" lIns="84406" tIns="42203" rIns="84406" bIns="42203">
            <a:spAutoFit/>
          </a:bodyPr>
          <a:lstStyle/>
          <a:p>
            <a:pPr algn="ctr"/>
            <a:r>
              <a:rPr lang="es-ES" sz="443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 Little Mixed Up" pitchFamily="2" charset="0"/>
              </a:rPr>
              <a:t>solo tu</a:t>
            </a:r>
          </a:p>
        </p:txBody>
      </p:sp>
      <p:sp>
        <p:nvSpPr>
          <p:cNvPr id="15" name="Forma libre: forma 5">
            <a:extLst>
              <a:ext uri="{FF2B5EF4-FFF2-40B4-BE49-F238E27FC236}">
                <a16:creationId xmlns:a16="http://schemas.microsoft.com/office/drawing/2014/main" id="{4F0654A5-AB05-494F-A0E7-18D9AECAD14B}"/>
              </a:ext>
            </a:extLst>
          </p:cNvPr>
          <p:cNvSpPr/>
          <p:nvPr/>
        </p:nvSpPr>
        <p:spPr>
          <a:xfrm>
            <a:off x="794013" y="7531215"/>
            <a:ext cx="520333" cy="360869"/>
          </a:xfrm>
          <a:custGeom>
            <a:avLst/>
            <a:gdLst>
              <a:gd name="connsiteX0" fmla="*/ 2876550 w 2895600"/>
              <a:gd name="connsiteY0" fmla="*/ 0 h 2571750"/>
              <a:gd name="connsiteX1" fmla="*/ 2876550 w 2895600"/>
              <a:gd name="connsiteY1" fmla="*/ 2571750 h 2571750"/>
              <a:gd name="connsiteX2" fmla="*/ 0 w 2895600"/>
              <a:gd name="connsiteY2" fmla="*/ 2571750 h 2571750"/>
              <a:gd name="connsiteX3" fmla="*/ 971550 w 2895600"/>
              <a:gd name="connsiteY3" fmla="*/ 1352550 h 2571750"/>
              <a:gd name="connsiteX4" fmla="*/ 0 w 2895600"/>
              <a:gd name="connsiteY4" fmla="*/ 266700 h 2571750"/>
              <a:gd name="connsiteX5" fmla="*/ 2895600 w 2895600"/>
              <a:gd name="connsiteY5" fmla="*/ 26670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5600" h="2571750">
                <a:moveTo>
                  <a:pt x="2876550" y="0"/>
                </a:moveTo>
                <a:lnTo>
                  <a:pt x="2876550" y="2571750"/>
                </a:lnTo>
                <a:lnTo>
                  <a:pt x="0" y="2571750"/>
                </a:lnTo>
                <a:lnTo>
                  <a:pt x="971550" y="1352550"/>
                </a:lnTo>
                <a:lnTo>
                  <a:pt x="0" y="266700"/>
                </a:lnTo>
                <a:lnTo>
                  <a:pt x="2895600" y="266700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62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C4F4087-840E-47D7-BCC4-C15B85FA1170}"/>
              </a:ext>
            </a:extLst>
          </p:cNvPr>
          <p:cNvSpPr/>
          <p:nvPr/>
        </p:nvSpPr>
        <p:spPr>
          <a:xfrm>
            <a:off x="1424864" y="7440478"/>
            <a:ext cx="827693" cy="653399"/>
          </a:xfrm>
          <a:prstGeom prst="rect">
            <a:avLst/>
          </a:prstGeom>
          <a:noFill/>
        </p:spPr>
        <p:txBody>
          <a:bodyPr wrap="none" lIns="84406" tIns="42203" rIns="84406" bIns="42203">
            <a:spAutoFit/>
          </a:bodyPr>
          <a:lstStyle/>
          <a:p>
            <a:pPr algn="ctr"/>
            <a:r>
              <a:rPr lang="es-ES" sz="3692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fornian FB" panose="0207040306080B030204" pitchFamily="18" charset="0"/>
              </a:rPr>
              <a:t>me</a:t>
            </a:r>
          </a:p>
        </p:txBody>
      </p:sp>
      <p:sp>
        <p:nvSpPr>
          <p:cNvPr id="17" name="Forma libre: forma 7">
            <a:extLst>
              <a:ext uri="{FF2B5EF4-FFF2-40B4-BE49-F238E27FC236}">
                <a16:creationId xmlns:a16="http://schemas.microsoft.com/office/drawing/2014/main" id="{B48F93DD-F0D1-4A96-AB1E-3691277DF67C}"/>
              </a:ext>
            </a:extLst>
          </p:cNvPr>
          <p:cNvSpPr/>
          <p:nvPr/>
        </p:nvSpPr>
        <p:spPr>
          <a:xfrm flipH="1">
            <a:off x="2328062" y="7531215"/>
            <a:ext cx="520333" cy="360867"/>
          </a:xfrm>
          <a:custGeom>
            <a:avLst/>
            <a:gdLst>
              <a:gd name="connsiteX0" fmla="*/ 2876550 w 2895600"/>
              <a:gd name="connsiteY0" fmla="*/ 0 h 2571750"/>
              <a:gd name="connsiteX1" fmla="*/ 2876550 w 2895600"/>
              <a:gd name="connsiteY1" fmla="*/ 2571750 h 2571750"/>
              <a:gd name="connsiteX2" fmla="*/ 0 w 2895600"/>
              <a:gd name="connsiteY2" fmla="*/ 2571750 h 2571750"/>
              <a:gd name="connsiteX3" fmla="*/ 971550 w 2895600"/>
              <a:gd name="connsiteY3" fmla="*/ 1352550 h 2571750"/>
              <a:gd name="connsiteX4" fmla="*/ 0 w 2895600"/>
              <a:gd name="connsiteY4" fmla="*/ 266700 h 2571750"/>
              <a:gd name="connsiteX5" fmla="*/ 2895600 w 2895600"/>
              <a:gd name="connsiteY5" fmla="*/ 26670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5600" h="2571750">
                <a:moveTo>
                  <a:pt x="2876550" y="0"/>
                </a:moveTo>
                <a:lnTo>
                  <a:pt x="2876550" y="2571750"/>
                </a:lnTo>
                <a:lnTo>
                  <a:pt x="0" y="2571750"/>
                </a:lnTo>
                <a:lnTo>
                  <a:pt x="971550" y="1352550"/>
                </a:lnTo>
                <a:lnTo>
                  <a:pt x="0" y="266700"/>
                </a:lnTo>
                <a:lnTo>
                  <a:pt x="2895600" y="266700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62"/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6861A9F4-D909-406B-8026-CCF44DEB143F}"/>
              </a:ext>
            </a:extLst>
          </p:cNvPr>
          <p:cNvCxnSpPr>
            <a:cxnSpLocks/>
          </p:cNvCxnSpPr>
          <p:nvPr/>
        </p:nvCxnSpPr>
        <p:spPr>
          <a:xfrm>
            <a:off x="755463" y="8068478"/>
            <a:ext cx="2156670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18">
            <a:extLst>
              <a:ext uri="{FF2B5EF4-FFF2-40B4-BE49-F238E27FC236}">
                <a16:creationId xmlns:a16="http://schemas.microsoft.com/office/drawing/2014/main" id="{142B311E-C125-4649-8339-B25BF9538975}"/>
              </a:ext>
            </a:extLst>
          </p:cNvPr>
          <p:cNvSpPr/>
          <p:nvPr/>
        </p:nvSpPr>
        <p:spPr>
          <a:xfrm>
            <a:off x="996538" y="8068265"/>
            <a:ext cx="1691647" cy="539842"/>
          </a:xfrm>
          <a:prstGeom prst="rect">
            <a:avLst/>
          </a:prstGeom>
          <a:noFill/>
        </p:spPr>
        <p:txBody>
          <a:bodyPr wrap="none" lIns="84406" tIns="42203" rIns="84406" bIns="42203">
            <a:spAutoFit/>
          </a:bodyPr>
          <a:lstStyle/>
          <a:p>
            <a:pPr algn="ctr"/>
            <a:r>
              <a:rPr lang="es-ES" sz="2954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CONOCES</a:t>
            </a: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27FA072F-BFAB-41AC-85D6-74D09B0E4881}"/>
              </a:ext>
            </a:extLst>
          </p:cNvPr>
          <p:cNvCxnSpPr>
            <a:cxnSpLocks/>
          </p:cNvCxnSpPr>
          <p:nvPr/>
        </p:nvCxnSpPr>
        <p:spPr>
          <a:xfrm>
            <a:off x="755462" y="8607739"/>
            <a:ext cx="2156670" cy="0"/>
          </a:xfrm>
          <a:prstGeom prst="line">
            <a:avLst/>
          </a:prstGeom>
          <a:ln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972466" y="1560700"/>
            <a:ext cx="1709314" cy="717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62" dirty="0">
                <a:solidFill>
                  <a:schemeClr val="bg1"/>
                </a:solidFill>
                <a:latin typeface="Goliath" pitchFamily="50" charset="0"/>
              </a:rPr>
              <a:t>Te amo</a:t>
            </a:r>
            <a:endParaRPr lang="es-CL" sz="4062" dirty="0">
              <a:solidFill>
                <a:schemeClr val="bg1"/>
              </a:solidFill>
              <a:latin typeface="Goliath" pitchFamily="50" charset="0"/>
            </a:endParaRPr>
          </a:p>
        </p:txBody>
      </p:sp>
      <p:sp>
        <p:nvSpPr>
          <p:cNvPr id="24" name="Cinta: inclinada hacia arriba 24">
            <a:extLst>
              <a:ext uri="{FF2B5EF4-FFF2-40B4-BE49-F238E27FC236}">
                <a16:creationId xmlns:a16="http://schemas.microsoft.com/office/drawing/2014/main" id="{391B9EA9-6E24-4FFF-B991-4C29D77DEB2E}"/>
              </a:ext>
            </a:extLst>
          </p:cNvPr>
          <p:cNvSpPr/>
          <p:nvPr/>
        </p:nvSpPr>
        <p:spPr>
          <a:xfrm>
            <a:off x="875120" y="2542035"/>
            <a:ext cx="2156670" cy="484314"/>
          </a:xfrm>
          <a:prstGeom prst="ribbon2">
            <a:avLst>
              <a:gd name="adj1" fmla="val 16667"/>
              <a:gd name="adj2" fmla="val 6836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62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A578F3BD-6952-4ACE-99EF-B5A4F8AF2D07}"/>
              </a:ext>
            </a:extLst>
          </p:cNvPr>
          <p:cNvSpPr/>
          <p:nvPr/>
        </p:nvSpPr>
        <p:spPr>
          <a:xfrm>
            <a:off x="1108149" y="2567722"/>
            <a:ext cx="1707741" cy="426093"/>
          </a:xfrm>
          <a:prstGeom prst="rect">
            <a:avLst/>
          </a:prstGeom>
          <a:noFill/>
        </p:spPr>
        <p:txBody>
          <a:bodyPr wrap="none" lIns="84406" tIns="42203" rIns="84406" bIns="42203">
            <a:spAutoFit/>
          </a:bodyPr>
          <a:lstStyle/>
          <a:p>
            <a:pPr algn="ctr"/>
            <a:r>
              <a:rPr lang="es-ES" sz="2215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 Little Mixed Up" pitchFamily="2" charset="0"/>
              </a:rPr>
              <a:t>POR QUE ME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30DC8AF9-EC09-4688-968E-B2912FCB3903}"/>
              </a:ext>
            </a:extLst>
          </p:cNvPr>
          <p:cNvSpPr/>
          <p:nvPr/>
        </p:nvSpPr>
        <p:spPr>
          <a:xfrm>
            <a:off x="1156054" y="3264939"/>
            <a:ext cx="1574692" cy="767084"/>
          </a:xfrm>
          <a:prstGeom prst="rect">
            <a:avLst/>
          </a:prstGeom>
          <a:noFill/>
        </p:spPr>
        <p:txBody>
          <a:bodyPr wrap="none" lIns="84406" tIns="42203" rIns="84406" bIns="42203">
            <a:spAutoFit/>
          </a:bodyPr>
          <a:lstStyle/>
          <a:p>
            <a:pPr algn="ctr"/>
            <a:r>
              <a:rPr lang="es-ES" sz="443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 Little Mixed Up" pitchFamily="2" charset="0"/>
              </a:rPr>
              <a:t>AMAS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FC45AEE3-9D87-4614-A5AB-4921806AC744}"/>
              </a:ext>
            </a:extLst>
          </p:cNvPr>
          <p:cNvSpPr/>
          <p:nvPr/>
        </p:nvSpPr>
        <p:spPr>
          <a:xfrm>
            <a:off x="1846599" y="2974530"/>
            <a:ext cx="170525" cy="653399"/>
          </a:xfrm>
          <a:prstGeom prst="rect">
            <a:avLst/>
          </a:prstGeom>
          <a:noFill/>
        </p:spPr>
        <p:txBody>
          <a:bodyPr wrap="none" lIns="84406" tIns="42203" rIns="84406" bIns="42203">
            <a:spAutoFit/>
          </a:bodyPr>
          <a:lstStyle/>
          <a:p>
            <a:pPr algn="ctr"/>
            <a:endParaRPr lang="es-ES" sz="3692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hocolate" pitchFamily="50" charset="0"/>
            </a:endParaRPr>
          </a:p>
        </p:txBody>
      </p:sp>
      <p:sp>
        <p:nvSpPr>
          <p:cNvPr id="30" name="Forma libre: forma 30">
            <a:extLst>
              <a:ext uri="{FF2B5EF4-FFF2-40B4-BE49-F238E27FC236}">
                <a16:creationId xmlns:a16="http://schemas.microsoft.com/office/drawing/2014/main" id="{1A715C4F-FFDB-487C-915A-B4E3D7DF5783}"/>
              </a:ext>
            </a:extLst>
          </p:cNvPr>
          <p:cNvSpPr/>
          <p:nvPr/>
        </p:nvSpPr>
        <p:spPr>
          <a:xfrm>
            <a:off x="892078" y="4024512"/>
            <a:ext cx="520333" cy="360869"/>
          </a:xfrm>
          <a:custGeom>
            <a:avLst/>
            <a:gdLst>
              <a:gd name="connsiteX0" fmla="*/ 2876550 w 2895600"/>
              <a:gd name="connsiteY0" fmla="*/ 0 h 2571750"/>
              <a:gd name="connsiteX1" fmla="*/ 2876550 w 2895600"/>
              <a:gd name="connsiteY1" fmla="*/ 2571750 h 2571750"/>
              <a:gd name="connsiteX2" fmla="*/ 0 w 2895600"/>
              <a:gd name="connsiteY2" fmla="*/ 2571750 h 2571750"/>
              <a:gd name="connsiteX3" fmla="*/ 971550 w 2895600"/>
              <a:gd name="connsiteY3" fmla="*/ 1352550 h 2571750"/>
              <a:gd name="connsiteX4" fmla="*/ 0 w 2895600"/>
              <a:gd name="connsiteY4" fmla="*/ 266700 h 2571750"/>
              <a:gd name="connsiteX5" fmla="*/ 2895600 w 2895600"/>
              <a:gd name="connsiteY5" fmla="*/ 26670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5600" h="2571750">
                <a:moveTo>
                  <a:pt x="2876550" y="0"/>
                </a:moveTo>
                <a:lnTo>
                  <a:pt x="2876550" y="2571750"/>
                </a:lnTo>
                <a:lnTo>
                  <a:pt x="0" y="2571750"/>
                </a:lnTo>
                <a:lnTo>
                  <a:pt x="971550" y="1352550"/>
                </a:lnTo>
                <a:lnTo>
                  <a:pt x="0" y="266700"/>
                </a:lnTo>
                <a:lnTo>
                  <a:pt x="2895600" y="266700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62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529E1FD3-081D-42E7-9C39-35EE7CEDA2F9}"/>
              </a:ext>
            </a:extLst>
          </p:cNvPr>
          <p:cNvSpPr/>
          <p:nvPr/>
        </p:nvSpPr>
        <p:spPr>
          <a:xfrm>
            <a:off x="1374307" y="3933776"/>
            <a:ext cx="1071349" cy="539842"/>
          </a:xfrm>
          <a:prstGeom prst="rect">
            <a:avLst/>
          </a:prstGeom>
          <a:noFill/>
        </p:spPr>
        <p:txBody>
          <a:bodyPr wrap="none" lIns="84406" tIns="42203" rIns="84406" bIns="42203">
            <a:spAutoFit/>
          </a:bodyPr>
          <a:lstStyle/>
          <a:p>
            <a:pPr algn="ctr"/>
            <a:r>
              <a:rPr lang="es-ES" sz="2954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sto MT" panose="02040603050505030304" pitchFamily="18" charset="0"/>
              </a:rPr>
              <a:t>como</a:t>
            </a:r>
          </a:p>
        </p:txBody>
      </p:sp>
      <p:sp>
        <p:nvSpPr>
          <p:cNvPr id="32" name="Forma libre: forma 32">
            <a:extLst>
              <a:ext uri="{FF2B5EF4-FFF2-40B4-BE49-F238E27FC236}">
                <a16:creationId xmlns:a16="http://schemas.microsoft.com/office/drawing/2014/main" id="{2CAF9D6A-F49F-4F53-8126-CD81F982D212}"/>
              </a:ext>
            </a:extLst>
          </p:cNvPr>
          <p:cNvSpPr/>
          <p:nvPr/>
        </p:nvSpPr>
        <p:spPr>
          <a:xfrm flipH="1">
            <a:off x="2426127" y="4024512"/>
            <a:ext cx="520333" cy="360867"/>
          </a:xfrm>
          <a:custGeom>
            <a:avLst/>
            <a:gdLst>
              <a:gd name="connsiteX0" fmla="*/ 2876550 w 2895600"/>
              <a:gd name="connsiteY0" fmla="*/ 0 h 2571750"/>
              <a:gd name="connsiteX1" fmla="*/ 2876550 w 2895600"/>
              <a:gd name="connsiteY1" fmla="*/ 2571750 h 2571750"/>
              <a:gd name="connsiteX2" fmla="*/ 0 w 2895600"/>
              <a:gd name="connsiteY2" fmla="*/ 2571750 h 2571750"/>
              <a:gd name="connsiteX3" fmla="*/ 971550 w 2895600"/>
              <a:gd name="connsiteY3" fmla="*/ 1352550 h 2571750"/>
              <a:gd name="connsiteX4" fmla="*/ 0 w 2895600"/>
              <a:gd name="connsiteY4" fmla="*/ 266700 h 2571750"/>
              <a:gd name="connsiteX5" fmla="*/ 2895600 w 2895600"/>
              <a:gd name="connsiteY5" fmla="*/ 26670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5600" h="2571750">
                <a:moveTo>
                  <a:pt x="2876550" y="0"/>
                </a:moveTo>
                <a:lnTo>
                  <a:pt x="2876550" y="2571750"/>
                </a:lnTo>
                <a:lnTo>
                  <a:pt x="0" y="2571750"/>
                </a:lnTo>
                <a:lnTo>
                  <a:pt x="971550" y="1352550"/>
                </a:lnTo>
                <a:lnTo>
                  <a:pt x="0" y="266700"/>
                </a:lnTo>
                <a:lnTo>
                  <a:pt x="2895600" y="266700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62"/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3960BB20-F20D-4E0E-B992-4426ADEB9074}"/>
              </a:ext>
            </a:extLst>
          </p:cNvPr>
          <p:cNvCxnSpPr>
            <a:cxnSpLocks/>
          </p:cNvCxnSpPr>
          <p:nvPr/>
        </p:nvCxnSpPr>
        <p:spPr>
          <a:xfrm>
            <a:off x="871111" y="5082477"/>
            <a:ext cx="2156670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ángulo 33">
            <a:extLst>
              <a:ext uri="{FF2B5EF4-FFF2-40B4-BE49-F238E27FC236}">
                <a16:creationId xmlns:a16="http://schemas.microsoft.com/office/drawing/2014/main" id="{B46BBB2E-B894-48E9-A06D-D6EC15DB5AD0}"/>
              </a:ext>
            </a:extLst>
          </p:cNvPr>
          <p:cNvSpPr/>
          <p:nvPr/>
        </p:nvSpPr>
        <p:spPr>
          <a:xfrm>
            <a:off x="1467561" y="4412093"/>
            <a:ext cx="945737" cy="653399"/>
          </a:xfrm>
          <a:prstGeom prst="rect">
            <a:avLst/>
          </a:prstGeom>
          <a:noFill/>
        </p:spPr>
        <p:txBody>
          <a:bodyPr wrap="none" lIns="84406" tIns="42203" rIns="84406" bIns="42203">
            <a:spAutoFit/>
          </a:bodyPr>
          <a:lstStyle/>
          <a:p>
            <a:pPr algn="ctr"/>
            <a:r>
              <a:rPr lang="es-ES" sz="3692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SOY</a:t>
            </a:r>
          </a:p>
        </p:txBody>
      </p: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4745A569-2188-4592-82F3-CBD766B80079}"/>
              </a:ext>
            </a:extLst>
          </p:cNvPr>
          <p:cNvCxnSpPr>
            <a:cxnSpLocks/>
          </p:cNvCxnSpPr>
          <p:nvPr/>
        </p:nvCxnSpPr>
        <p:spPr>
          <a:xfrm>
            <a:off x="862319" y="5030698"/>
            <a:ext cx="2156670" cy="0"/>
          </a:xfrm>
          <a:prstGeom prst="line">
            <a:avLst/>
          </a:prstGeom>
          <a:ln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Imagen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65" y="141058"/>
            <a:ext cx="2323825" cy="1243246"/>
          </a:xfrm>
          <a:prstGeom prst="rect">
            <a:avLst/>
          </a:prstGeom>
        </p:spPr>
      </p:pic>
      <p:pic>
        <p:nvPicPr>
          <p:cNvPr id="1028" name="Picture 4" descr="431,365 Destellos De Luz Imágenes y Fotos - 123RF">
            <a:extLst>
              <a:ext uri="{FF2B5EF4-FFF2-40B4-BE49-F238E27FC236}">
                <a16:creationId xmlns:a16="http://schemas.microsoft.com/office/drawing/2014/main" id="{25CCBAEC-4C93-41A4-A635-545571F58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238" y="982565"/>
            <a:ext cx="871008" cy="87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431,365 Destellos De Luz Imágenes y Fotos - 123RF">
            <a:extLst>
              <a:ext uri="{FF2B5EF4-FFF2-40B4-BE49-F238E27FC236}">
                <a16:creationId xmlns:a16="http://schemas.microsoft.com/office/drawing/2014/main" id="{2805DDA7-4118-4DFB-8EDF-1EBED5788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097" y="17866"/>
            <a:ext cx="871008" cy="87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431,365 Destellos De Luz Imágenes y Fotos - 123RF">
            <a:extLst>
              <a:ext uri="{FF2B5EF4-FFF2-40B4-BE49-F238E27FC236}">
                <a16:creationId xmlns:a16="http://schemas.microsoft.com/office/drawing/2014/main" id="{BDC79326-FB47-4DA5-A1E2-5603FCAE9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84" y="5120111"/>
            <a:ext cx="871008" cy="87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431,365 Destellos De Luz Imágenes y Fotos - 123RF">
            <a:extLst>
              <a:ext uri="{FF2B5EF4-FFF2-40B4-BE49-F238E27FC236}">
                <a16:creationId xmlns:a16="http://schemas.microsoft.com/office/drawing/2014/main" id="{7EF4F8A6-C69A-478C-9EF9-A87281EF8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538" y="8401540"/>
            <a:ext cx="705834" cy="70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431,365 Destellos De Luz Imágenes y Fotos - 123RF">
            <a:extLst>
              <a:ext uri="{FF2B5EF4-FFF2-40B4-BE49-F238E27FC236}">
                <a16:creationId xmlns:a16="http://schemas.microsoft.com/office/drawing/2014/main" id="{4D59DCF0-F8A7-43A4-89C7-195C9722D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942" y="4572000"/>
            <a:ext cx="705834" cy="70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431,365 Destellos De Luz Imágenes y Fotos - 123RF">
            <a:extLst>
              <a:ext uri="{FF2B5EF4-FFF2-40B4-BE49-F238E27FC236}">
                <a16:creationId xmlns:a16="http://schemas.microsoft.com/office/drawing/2014/main" id="{3725F80D-FD7C-4A38-AF82-DB4C7B8FD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0"/>
            <a:ext cx="561610" cy="56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431,365 Destellos De Luz Imágenes y Fotos - 123RF">
            <a:extLst>
              <a:ext uri="{FF2B5EF4-FFF2-40B4-BE49-F238E27FC236}">
                <a16:creationId xmlns:a16="http://schemas.microsoft.com/office/drawing/2014/main" id="{C1A3931A-76DB-4313-8EAC-B4B856FF1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472" y="8599439"/>
            <a:ext cx="586254" cy="41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594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4"/>
          <p:cNvGrpSpPr/>
          <p:nvPr/>
        </p:nvGrpSpPr>
        <p:grpSpPr>
          <a:xfrm>
            <a:off x="1364567" y="1026942"/>
            <a:ext cx="1889240" cy="3545058"/>
            <a:chOff x="2898775" y="224414"/>
            <a:chExt cx="2333600" cy="2955892"/>
          </a:xfrm>
        </p:grpSpPr>
        <p:grpSp>
          <p:nvGrpSpPr>
            <p:cNvPr id="159" name="Google Shape;159;p4"/>
            <p:cNvGrpSpPr/>
            <p:nvPr/>
          </p:nvGrpSpPr>
          <p:grpSpPr>
            <a:xfrm>
              <a:off x="2898775" y="1352320"/>
              <a:ext cx="2333600" cy="1827986"/>
              <a:chOff x="908720" y="3440832"/>
              <a:chExt cx="4320480" cy="3384376"/>
            </a:xfrm>
          </p:grpSpPr>
          <p:sp>
            <p:nvSpPr>
              <p:cNvPr id="160" name="Google Shape;160;p4"/>
              <p:cNvSpPr/>
              <p:nvPr/>
            </p:nvSpPr>
            <p:spPr>
              <a:xfrm>
                <a:off x="908720" y="3440832"/>
                <a:ext cx="1656184" cy="1728192"/>
              </a:xfrm>
              <a:prstGeom prst="rect">
                <a:avLst/>
              </a:prstGeom>
              <a:blipFill rotWithShape="1">
                <a:blip r:embed="rId3">
                  <a:alphaModFix/>
                </a:blip>
                <a:stretch>
                  <a:fillRect l="-16108" r="-16109"/>
                </a:stretch>
              </a:blipFill>
              <a:ln>
                <a:noFill/>
              </a:ln>
            </p:spPr>
            <p:txBody>
              <a:bodyPr spcFirstLastPara="1" wrap="square" lIns="48989" tIns="24487" rIns="48989" bIns="24487" anchor="ctr" anchorCtr="0">
                <a:noAutofit/>
              </a:bodyPr>
              <a:lstStyle/>
              <a:p>
                <a:pPr algn="ctr"/>
                <a:endParaRPr sz="914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4"/>
              <p:cNvSpPr/>
              <p:nvPr/>
            </p:nvSpPr>
            <p:spPr>
              <a:xfrm>
                <a:off x="908720" y="5169024"/>
                <a:ext cx="1656184" cy="1656184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stretch>
                  <a:fillRect t="-20112" b="-20114"/>
                </a:stretch>
              </a:blipFill>
              <a:ln>
                <a:noFill/>
              </a:ln>
            </p:spPr>
            <p:txBody>
              <a:bodyPr spcFirstLastPara="1" wrap="square" lIns="48989" tIns="24487" rIns="48989" bIns="24487" anchor="ctr" anchorCtr="0">
                <a:noAutofit/>
              </a:bodyPr>
              <a:lstStyle/>
              <a:p>
                <a:pPr algn="ctr"/>
                <a:endParaRPr sz="914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62;p4"/>
              <p:cNvSpPr/>
              <p:nvPr/>
            </p:nvSpPr>
            <p:spPr>
              <a:xfrm>
                <a:off x="2564904" y="5457056"/>
                <a:ext cx="2664296" cy="1368152"/>
              </a:xfrm>
              <a:prstGeom prst="rect">
                <a:avLst/>
              </a:prstGeom>
              <a:blipFill rotWithShape="1">
                <a:blip r:embed="rId5">
                  <a:alphaModFix/>
                </a:blip>
                <a:stretch>
                  <a:fillRect t="-13129" b="-13129"/>
                </a:stretch>
              </a:blipFill>
              <a:ln>
                <a:noFill/>
              </a:ln>
            </p:spPr>
            <p:txBody>
              <a:bodyPr spcFirstLastPara="1" wrap="square" lIns="48989" tIns="24487" rIns="48989" bIns="24487" anchor="ctr" anchorCtr="0">
                <a:noAutofit/>
              </a:bodyPr>
              <a:lstStyle/>
              <a:p>
                <a:pPr algn="ctr"/>
                <a:endParaRPr sz="914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3" name="Google Shape;163;p4"/>
            <p:cNvSpPr/>
            <p:nvPr/>
          </p:nvSpPr>
          <p:spPr>
            <a:xfrm>
              <a:off x="2898775" y="224414"/>
              <a:ext cx="894547" cy="1137917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l="-42521" t="1098" r="-31731" b="-1098"/>
              </a:stretch>
            </a:blipFill>
            <a:ln>
              <a:noFill/>
            </a:ln>
          </p:spPr>
          <p:txBody>
            <a:bodyPr spcFirstLastPara="1" wrap="square" lIns="48989" tIns="24487" rIns="48989" bIns="24487" anchor="ctr" anchorCtr="0">
              <a:noAutofit/>
            </a:bodyPr>
            <a:lstStyle/>
            <a:p>
              <a:pPr algn="ctr"/>
              <a:endParaRPr sz="914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" name="Google Shape;164;p4"/>
          <p:cNvGrpSpPr/>
          <p:nvPr/>
        </p:nvGrpSpPr>
        <p:grpSpPr>
          <a:xfrm>
            <a:off x="1055077" y="4666028"/>
            <a:ext cx="2436509" cy="3451030"/>
            <a:chOff x="303473" y="1395425"/>
            <a:chExt cx="5824646" cy="5357773"/>
          </a:xfrm>
        </p:grpSpPr>
        <p:sp>
          <p:nvSpPr>
            <p:cNvPr id="165" name="Google Shape;165;p4"/>
            <p:cNvSpPr/>
            <p:nvPr/>
          </p:nvSpPr>
          <p:spPr>
            <a:xfrm flipH="1">
              <a:off x="303473" y="1395425"/>
              <a:ext cx="2912323" cy="3841460"/>
            </a:xfrm>
            <a:custGeom>
              <a:avLst/>
              <a:gdLst/>
              <a:ahLst/>
              <a:cxnLst/>
              <a:rect l="l" t="t" r="r" b="b"/>
              <a:pathLst>
                <a:path w="2912323" h="3841460" extrusionOk="0">
                  <a:moveTo>
                    <a:pt x="0" y="3841459"/>
                  </a:moveTo>
                  <a:lnTo>
                    <a:pt x="1199871" y="0"/>
                  </a:lnTo>
                  <a:lnTo>
                    <a:pt x="2912323" y="29183"/>
                  </a:lnTo>
                  <a:lnTo>
                    <a:pt x="1498442" y="3841460"/>
                  </a:lnTo>
                  <a:lnTo>
                    <a:pt x="0" y="3841459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l="-49040" r="-49038"/>
              </a:stretch>
            </a:blipFill>
            <a:ln>
              <a:noFill/>
            </a:ln>
          </p:spPr>
          <p:txBody>
            <a:bodyPr spcFirstLastPara="1" wrap="square" lIns="48989" tIns="24487" rIns="48989" bIns="24487" anchor="ctr" anchorCtr="0">
              <a:noAutofit/>
            </a:bodyPr>
            <a:lstStyle/>
            <a:p>
              <a:pPr algn="ctr"/>
              <a:endParaRPr sz="914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3215796" y="1395425"/>
              <a:ext cx="2912323" cy="3841460"/>
            </a:xfrm>
            <a:custGeom>
              <a:avLst/>
              <a:gdLst/>
              <a:ahLst/>
              <a:cxnLst/>
              <a:rect l="l" t="t" r="r" b="b"/>
              <a:pathLst>
                <a:path w="2912323" h="3841460" extrusionOk="0">
                  <a:moveTo>
                    <a:pt x="0" y="3841459"/>
                  </a:moveTo>
                  <a:lnTo>
                    <a:pt x="1199871" y="0"/>
                  </a:lnTo>
                  <a:lnTo>
                    <a:pt x="2912323" y="29183"/>
                  </a:lnTo>
                  <a:lnTo>
                    <a:pt x="1498442" y="3841460"/>
                  </a:lnTo>
                  <a:lnTo>
                    <a:pt x="0" y="3841459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l="-40808" t="805" r="-57533" b="-804"/>
              </a:stretch>
            </a:blipFill>
            <a:ln>
              <a:noFill/>
            </a:ln>
          </p:spPr>
          <p:txBody>
            <a:bodyPr spcFirstLastPara="1" wrap="square" lIns="48989" tIns="24487" rIns="48989" bIns="24487" anchor="ctr" anchorCtr="0">
              <a:noAutofit/>
            </a:bodyPr>
            <a:lstStyle/>
            <a:p>
              <a:pPr algn="ctr"/>
              <a:endParaRPr sz="914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4"/>
            <p:cNvSpPr/>
            <p:nvPr/>
          </p:nvSpPr>
          <p:spPr>
            <a:xfrm rot="10800000">
              <a:off x="1724814" y="5227155"/>
              <a:ext cx="2980874" cy="1526043"/>
            </a:xfrm>
            <a:custGeom>
              <a:avLst/>
              <a:gdLst/>
              <a:ahLst/>
              <a:cxnLst/>
              <a:rect l="l" t="t" r="r" b="b"/>
              <a:pathLst>
                <a:path w="2980874" h="1526043" extrusionOk="0">
                  <a:moveTo>
                    <a:pt x="0" y="1526043"/>
                  </a:moveTo>
                  <a:lnTo>
                    <a:pt x="560383" y="0"/>
                  </a:lnTo>
                  <a:lnTo>
                    <a:pt x="2371852" y="0"/>
                  </a:lnTo>
                  <a:lnTo>
                    <a:pt x="2980874" y="1516315"/>
                  </a:lnTo>
                  <a:lnTo>
                    <a:pt x="0" y="1526043"/>
                  </a:lnTo>
                  <a:close/>
                </a:path>
              </a:pathLst>
            </a:custGeom>
            <a:blipFill rotWithShape="0">
              <a:blip r:embed="rId9">
                <a:alphaModFix/>
              </a:blip>
              <a:stretch>
                <a:fillRect t="-5920" b="-5920"/>
              </a:stretch>
            </a:blipFill>
            <a:ln>
              <a:noFill/>
            </a:ln>
          </p:spPr>
          <p:txBody>
            <a:bodyPr spcFirstLastPara="1" wrap="square" lIns="48989" tIns="24487" rIns="48989" bIns="24487" anchor="ctr" anchorCtr="0">
              <a:noAutofit/>
            </a:bodyPr>
            <a:lstStyle/>
            <a:p>
              <a:pPr algn="ctr"/>
              <a:endParaRPr sz="914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8" name="Google Shape;168;p4"/>
          <p:cNvGrpSpPr/>
          <p:nvPr/>
        </p:nvGrpSpPr>
        <p:grpSpPr>
          <a:xfrm>
            <a:off x="3510856" y="4666028"/>
            <a:ext cx="2579507" cy="3451030"/>
            <a:chOff x="1052736" y="2072680"/>
            <a:chExt cx="4228268" cy="5400600"/>
          </a:xfrm>
        </p:grpSpPr>
        <p:sp>
          <p:nvSpPr>
            <p:cNvPr id="169" name="Google Shape;169;p4"/>
            <p:cNvSpPr/>
            <p:nvPr/>
          </p:nvSpPr>
          <p:spPr>
            <a:xfrm>
              <a:off x="2708917" y="2072680"/>
              <a:ext cx="2572087" cy="1343931"/>
            </a:xfrm>
            <a:prstGeom prst="rect">
              <a:avLst/>
            </a:prstGeom>
            <a:blipFill rotWithShape="1">
              <a:blip r:embed="rId10">
                <a:alphaModFix/>
              </a:blip>
              <a:stretch>
                <a:fillRect t="-10312" b="-10312"/>
              </a:stretch>
            </a:blipFill>
            <a:ln>
              <a:noFill/>
            </a:ln>
          </p:spPr>
          <p:txBody>
            <a:bodyPr spcFirstLastPara="1" wrap="square" lIns="48989" tIns="24487" rIns="48989" bIns="24487" anchor="ctr" anchorCtr="0">
              <a:noAutofit/>
            </a:bodyPr>
            <a:lstStyle/>
            <a:p>
              <a:pPr algn="ctr"/>
              <a:endParaRPr sz="914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1052736" y="2072680"/>
              <a:ext cx="1656181" cy="1343931"/>
            </a:xfrm>
            <a:prstGeom prst="rect">
              <a:avLst/>
            </a:prstGeom>
            <a:blipFill rotWithShape="1">
              <a:blip r:embed="rId11">
                <a:alphaModFix/>
              </a:blip>
              <a:stretch>
                <a:fillRect l="-23187" r="-23187"/>
              </a:stretch>
            </a:blipFill>
            <a:ln>
              <a:noFill/>
            </a:ln>
          </p:spPr>
          <p:txBody>
            <a:bodyPr spcFirstLastPara="1" wrap="square" lIns="48989" tIns="24487" rIns="48989" bIns="24487" anchor="ctr" anchorCtr="0">
              <a:noAutofit/>
            </a:bodyPr>
            <a:lstStyle/>
            <a:p>
              <a:pPr algn="ctr"/>
              <a:endParaRPr sz="914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1052736" y="3416611"/>
              <a:ext cx="1656182" cy="2256468"/>
            </a:xfrm>
            <a:prstGeom prst="rect">
              <a:avLst/>
            </a:prstGeom>
            <a:blipFill rotWithShape="1">
              <a:blip r:embed="rId12">
                <a:alphaModFix/>
              </a:blip>
              <a:stretch>
                <a:fillRect l="-107792" r="-43331"/>
              </a:stretch>
            </a:blipFill>
            <a:ln>
              <a:noFill/>
            </a:ln>
          </p:spPr>
          <p:txBody>
            <a:bodyPr spcFirstLastPara="1" wrap="square" lIns="48989" tIns="24487" rIns="48989" bIns="24487" anchor="ctr" anchorCtr="0">
              <a:noAutofit/>
            </a:bodyPr>
            <a:lstStyle/>
            <a:p>
              <a:pPr algn="ctr"/>
              <a:endParaRPr sz="914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2708922" y="4088904"/>
              <a:ext cx="1506700" cy="1080120"/>
            </a:xfrm>
            <a:prstGeom prst="rect">
              <a:avLst/>
            </a:prstGeom>
            <a:blipFill rotWithShape="1">
              <a:blip r:embed="rId13">
                <a:alphaModFix/>
              </a:blip>
              <a:stretch>
                <a:fillRect l="-574" r="-574"/>
              </a:stretch>
            </a:blipFill>
            <a:ln>
              <a:noFill/>
            </a:ln>
          </p:spPr>
          <p:txBody>
            <a:bodyPr spcFirstLastPara="1" wrap="square" lIns="48989" tIns="24487" rIns="48989" bIns="24487" anchor="ctr" anchorCtr="0">
              <a:noAutofit/>
            </a:bodyPr>
            <a:lstStyle/>
            <a:p>
              <a:pPr algn="ctr"/>
              <a:endParaRPr sz="914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1052736" y="5673080"/>
              <a:ext cx="1656184" cy="18002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l="-20933" r="-20932"/>
              </a:stretch>
            </a:blipFill>
            <a:ln>
              <a:noFill/>
            </a:ln>
          </p:spPr>
          <p:txBody>
            <a:bodyPr spcFirstLastPara="1" wrap="square" lIns="48989" tIns="24487" rIns="48989" bIns="24487" anchor="ctr" anchorCtr="0">
              <a:noAutofit/>
            </a:bodyPr>
            <a:lstStyle/>
            <a:p>
              <a:pPr algn="ctr"/>
              <a:endParaRPr sz="914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2708917" y="6127577"/>
              <a:ext cx="2572087" cy="1345703"/>
            </a:xfrm>
            <a:prstGeom prst="rect">
              <a:avLst/>
            </a:prstGeom>
            <a:blipFill rotWithShape="1">
              <a:blip r:embed="rId14">
                <a:alphaModFix/>
              </a:blip>
              <a:stretch>
                <a:fillRect t="-40302" b="-40304"/>
              </a:stretch>
            </a:blipFill>
            <a:ln>
              <a:noFill/>
            </a:ln>
          </p:spPr>
          <p:txBody>
            <a:bodyPr spcFirstLastPara="1" wrap="square" lIns="48989" tIns="24487" rIns="48989" bIns="24487" anchor="ctr" anchorCtr="0">
              <a:noAutofit/>
            </a:bodyPr>
            <a:lstStyle/>
            <a:p>
              <a:pPr algn="ctr"/>
              <a:endParaRPr sz="914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9A769DF2-3302-4BC8-8220-A0F26D1CF4BE}"/>
              </a:ext>
            </a:extLst>
          </p:cNvPr>
          <p:cNvGrpSpPr/>
          <p:nvPr/>
        </p:nvGrpSpPr>
        <p:grpSpPr>
          <a:xfrm>
            <a:off x="3021168" y="1026942"/>
            <a:ext cx="3182684" cy="3545484"/>
            <a:chOff x="3021168" y="2839928"/>
            <a:chExt cx="1986967" cy="1732498"/>
          </a:xfrm>
        </p:grpSpPr>
        <p:sp>
          <p:nvSpPr>
            <p:cNvPr id="175" name="Google Shape;175;p4"/>
            <p:cNvSpPr/>
            <p:nvPr/>
          </p:nvSpPr>
          <p:spPr>
            <a:xfrm>
              <a:off x="3081144" y="2839928"/>
              <a:ext cx="777003" cy="559563"/>
            </a:xfrm>
            <a:custGeom>
              <a:avLst/>
              <a:gdLst/>
              <a:ahLst/>
              <a:cxnLst/>
              <a:rect l="l" t="t" r="r" b="b"/>
              <a:pathLst>
                <a:path w="2682347" h="1887527" extrusionOk="0">
                  <a:moveTo>
                    <a:pt x="1428260" y="192"/>
                  </a:moveTo>
                  <a:cubicBezTo>
                    <a:pt x="1843418" y="6482"/>
                    <a:pt x="2274916" y="167549"/>
                    <a:pt x="2638634" y="513436"/>
                  </a:cubicBezTo>
                  <a:lnTo>
                    <a:pt x="2682347" y="557816"/>
                  </a:lnTo>
                  <a:lnTo>
                    <a:pt x="1998678" y="1887527"/>
                  </a:lnTo>
                  <a:lnTo>
                    <a:pt x="0" y="827759"/>
                  </a:lnTo>
                  <a:lnTo>
                    <a:pt x="95943" y="666368"/>
                  </a:lnTo>
                  <a:cubicBezTo>
                    <a:pt x="397963" y="234892"/>
                    <a:pt x="899877" y="-7814"/>
                    <a:pt x="1428260" y="192"/>
                  </a:cubicBez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l="-2838" r="-2837"/>
              </a:stretch>
            </a:blipFill>
            <a:ln>
              <a:noFill/>
            </a:ln>
          </p:spPr>
          <p:txBody>
            <a:bodyPr spcFirstLastPara="1" wrap="square" lIns="48989" tIns="24487" rIns="48989" bIns="24487" anchor="ctr" anchorCtr="0">
              <a:noAutofit/>
            </a:bodyPr>
            <a:lstStyle/>
            <a:p>
              <a:pPr algn="ctr"/>
              <a:endParaRPr sz="96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3366160" y="3023040"/>
              <a:ext cx="1319959" cy="1110471"/>
            </a:xfrm>
            <a:custGeom>
              <a:avLst/>
              <a:gdLst/>
              <a:ahLst/>
              <a:cxnLst/>
              <a:rect l="l" t="t" r="r" b="b"/>
              <a:pathLst>
                <a:path w="4556724" h="3745856" extrusionOk="0">
                  <a:moveTo>
                    <a:pt x="1756754" y="0"/>
                  </a:moveTo>
                  <a:lnTo>
                    <a:pt x="1845872" y="102932"/>
                  </a:lnTo>
                  <a:cubicBezTo>
                    <a:pt x="1998731" y="291154"/>
                    <a:pt x="2134425" y="518690"/>
                    <a:pt x="2245055" y="788363"/>
                  </a:cubicBezTo>
                  <a:cubicBezTo>
                    <a:pt x="2355685" y="518690"/>
                    <a:pt x="2491380" y="291154"/>
                    <a:pt x="2644238" y="102932"/>
                  </a:cubicBezTo>
                  <a:lnTo>
                    <a:pt x="2681965" y="59358"/>
                  </a:lnTo>
                  <a:lnTo>
                    <a:pt x="4556724" y="3342630"/>
                  </a:lnTo>
                  <a:lnTo>
                    <a:pt x="4479111" y="3429073"/>
                  </a:lnTo>
                  <a:cubicBezTo>
                    <a:pt x="4420337" y="3492255"/>
                    <a:pt x="4359089" y="3555881"/>
                    <a:pt x="4295303" y="3619928"/>
                  </a:cubicBezTo>
                  <a:lnTo>
                    <a:pt x="4165700" y="3745856"/>
                  </a:lnTo>
                  <a:lnTo>
                    <a:pt x="324410" y="3745856"/>
                  </a:lnTo>
                  <a:lnTo>
                    <a:pt x="194807" y="3619928"/>
                  </a:lnTo>
                  <a:cubicBezTo>
                    <a:pt x="131022" y="3555881"/>
                    <a:pt x="69773" y="3492255"/>
                    <a:pt x="10999" y="3429073"/>
                  </a:cubicBezTo>
                  <a:lnTo>
                    <a:pt x="0" y="3416823"/>
                  </a:lnTo>
                  <a:lnTo>
                    <a:pt x="1756754" y="0"/>
                  </a:lnTo>
                  <a:close/>
                  <a:moveTo>
                    <a:pt x="1516653" y="1285504"/>
                  </a:moveTo>
                  <a:cubicBezTo>
                    <a:pt x="813683" y="1274473"/>
                    <a:pt x="226420" y="2398378"/>
                    <a:pt x="2245781" y="3735917"/>
                  </a:cubicBezTo>
                  <a:cubicBezTo>
                    <a:pt x="5055328" y="1874993"/>
                    <a:pt x="2819158" y="427608"/>
                    <a:pt x="2245781" y="1874993"/>
                  </a:cubicBezTo>
                  <a:cubicBezTo>
                    <a:pt x="2084520" y="1467917"/>
                    <a:pt x="1791728" y="1289819"/>
                    <a:pt x="1516653" y="1285504"/>
                  </a:cubicBez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l="-697" t="-28474" r="697" b="-46783"/>
              </a:stretch>
            </a:blipFill>
            <a:ln>
              <a:noFill/>
            </a:ln>
          </p:spPr>
          <p:txBody>
            <a:bodyPr spcFirstLastPara="1" wrap="square" lIns="48989" tIns="24487" rIns="48989" bIns="24487" anchor="ctr" anchorCtr="0">
              <a:noAutofit/>
            </a:bodyPr>
            <a:lstStyle/>
            <a:p>
              <a:pPr algn="ctr"/>
              <a:endParaRPr sz="96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4155754" y="2839928"/>
              <a:ext cx="781529" cy="557962"/>
            </a:xfrm>
            <a:custGeom>
              <a:avLst/>
              <a:gdLst/>
              <a:ahLst/>
              <a:cxnLst/>
              <a:rect l="l" t="t" r="r" b="b"/>
              <a:pathLst>
                <a:path w="2697973" h="1882124" extrusionOk="0">
                  <a:moveTo>
                    <a:pt x="1305674" y="192"/>
                  </a:moveTo>
                  <a:cubicBezTo>
                    <a:pt x="1834057" y="-7814"/>
                    <a:pt x="2335971" y="234892"/>
                    <a:pt x="2637990" y="666368"/>
                  </a:cubicBezTo>
                  <a:lnTo>
                    <a:pt x="2697973" y="767268"/>
                  </a:lnTo>
                  <a:lnTo>
                    <a:pt x="726280" y="1882124"/>
                  </a:lnTo>
                  <a:lnTo>
                    <a:pt x="0" y="610187"/>
                  </a:lnTo>
                  <a:lnTo>
                    <a:pt x="95299" y="513436"/>
                  </a:lnTo>
                  <a:cubicBezTo>
                    <a:pt x="459017" y="167549"/>
                    <a:pt x="890516" y="6482"/>
                    <a:pt x="1305674" y="192"/>
                  </a:cubicBez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48989" tIns="24487" rIns="48989" bIns="24487" anchor="ctr" anchorCtr="0">
              <a:noAutofit/>
            </a:bodyPr>
            <a:lstStyle/>
            <a:p>
              <a:pPr algn="ctr"/>
              <a:endParaRPr sz="96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4371519" y="3084235"/>
              <a:ext cx="636616" cy="920210"/>
            </a:xfrm>
            <a:custGeom>
              <a:avLst/>
              <a:gdLst/>
              <a:ahLst/>
              <a:cxnLst/>
              <a:rect l="l" t="t" r="r" b="b"/>
              <a:pathLst>
                <a:path w="2197708" h="3104065" extrusionOk="0">
                  <a:moveTo>
                    <a:pt x="2001189" y="0"/>
                  </a:moveTo>
                  <a:lnTo>
                    <a:pt x="2024112" y="38561"/>
                  </a:lnTo>
                  <a:cubicBezTo>
                    <a:pt x="2368923" y="730200"/>
                    <a:pt x="2255225" y="1789027"/>
                    <a:pt x="1177405" y="3034458"/>
                  </a:cubicBezTo>
                  <a:lnTo>
                    <a:pt x="1114909" y="3104065"/>
                  </a:lnTo>
                  <a:lnTo>
                    <a:pt x="0" y="1105158"/>
                  </a:lnTo>
                  <a:lnTo>
                    <a:pt x="2001189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l="-101350" t="1289" r="-39387" b="-1288"/>
              </a:stretch>
            </a:blipFill>
            <a:ln>
              <a:noFill/>
            </a:ln>
          </p:spPr>
          <p:txBody>
            <a:bodyPr spcFirstLastPara="1" wrap="square" lIns="48989" tIns="24487" rIns="48989" bIns="24487" anchor="ctr" anchorCtr="0">
              <a:noAutofit/>
            </a:bodyPr>
            <a:lstStyle/>
            <a:p>
              <a:pPr algn="ctr"/>
              <a:endParaRPr sz="96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021168" y="3096108"/>
              <a:ext cx="635259" cy="921885"/>
            </a:xfrm>
            <a:custGeom>
              <a:avLst/>
              <a:gdLst/>
              <a:ahLst/>
              <a:cxnLst/>
              <a:rect l="l" t="t" r="r" b="b"/>
              <a:pathLst>
                <a:path w="2193025" h="3109714" extrusionOk="0">
                  <a:moveTo>
                    <a:pt x="167172" y="0"/>
                  </a:moveTo>
                  <a:lnTo>
                    <a:pt x="2193025" y="1074176"/>
                  </a:lnTo>
                  <a:lnTo>
                    <a:pt x="1505228" y="2411916"/>
                  </a:lnTo>
                  <a:lnTo>
                    <a:pt x="1135233" y="3109714"/>
                  </a:lnTo>
                  <a:lnTo>
                    <a:pt x="1020304" y="2981709"/>
                  </a:lnTo>
                  <a:cubicBezTo>
                    <a:pt x="-3625" y="1798550"/>
                    <a:pt x="-157434" y="783801"/>
                    <a:pt x="125377" y="92290"/>
                  </a:cubicBezTo>
                  <a:lnTo>
                    <a:pt x="167172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l="-61154" t="664" r="-27909" b="-663"/>
              </a:stretch>
            </a:blipFill>
            <a:ln>
              <a:noFill/>
            </a:ln>
          </p:spPr>
          <p:txBody>
            <a:bodyPr spcFirstLastPara="1" wrap="square" lIns="48989" tIns="24487" rIns="48989" bIns="24487" anchor="ctr" anchorCtr="0">
              <a:noAutofit/>
            </a:bodyPr>
            <a:lstStyle/>
            <a:p>
              <a:pPr algn="ctr"/>
              <a:endParaRPr sz="96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644072" y="3437707"/>
              <a:ext cx="747924" cy="672106"/>
            </a:xfrm>
            <a:custGeom>
              <a:avLst/>
              <a:gdLst/>
              <a:ahLst/>
              <a:cxnLst/>
              <a:rect l="l" t="t" r="r" b="b"/>
              <a:pathLst>
                <a:path w="2581960" h="2267158" extrusionOk="0">
                  <a:moveTo>
                    <a:pt x="608177" y="141"/>
                  </a:moveTo>
                  <a:cubicBezTo>
                    <a:pt x="864390" y="5628"/>
                    <a:pt x="1138051" y="171704"/>
                    <a:pt x="1290462" y="548532"/>
                  </a:cubicBezTo>
                  <a:cubicBezTo>
                    <a:pt x="1816573" y="-785047"/>
                    <a:pt x="3907108" y="563865"/>
                    <a:pt x="1300617" y="2267158"/>
                  </a:cubicBezTo>
                  <a:cubicBezTo>
                    <a:pt x="-587396" y="1020876"/>
                    <a:pt x="-46587" y="-13883"/>
                    <a:pt x="608177" y="141"/>
                  </a:cubicBezTo>
                  <a:close/>
                </a:path>
              </a:pathLst>
            </a:custGeom>
            <a:blipFill rotWithShape="1">
              <a:blip r:embed="rId17">
                <a:alphaModFix/>
              </a:blip>
              <a:stretch>
                <a:fillRect l="-20244" r="-20244"/>
              </a:stretch>
            </a:blipFill>
            <a:ln>
              <a:noFill/>
            </a:ln>
          </p:spPr>
          <p:txBody>
            <a:bodyPr spcFirstLastPara="1" wrap="square" lIns="48989" tIns="24487" rIns="48989" bIns="24487" anchor="ctr" anchorCtr="0">
              <a:noAutofit/>
            </a:bodyPr>
            <a:lstStyle/>
            <a:p>
              <a:pPr algn="ctr"/>
              <a:endParaRPr sz="96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3475278" y="4148572"/>
              <a:ext cx="1082426" cy="423854"/>
            </a:xfrm>
            <a:custGeom>
              <a:avLst/>
              <a:gdLst/>
              <a:ahLst/>
              <a:cxnLst/>
              <a:rect l="l" t="t" r="r" b="b"/>
              <a:pathLst>
                <a:path w="3736722" h="1429751" extrusionOk="0">
                  <a:moveTo>
                    <a:pt x="0" y="0"/>
                  </a:moveTo>
                  <a:lnTo>
                    <a:pt x="3736722" y="0"/>
                  </a:lnTo>
                  <a:lnTo>
                    <a:pt x="3719581" y="16655"/>
                  </a:lnTo>
                  <a:cubicBezTo>
                    <a:pt x="3237129" y="470727"/>
                    <a:pt x="2627282" y="944340"/>
                    <a:pt x="1868361" y="1429751"/>
                  </a:cubicBezTo>
                  <a:cubicBezTo>
                    <a:pt x="1109440" y="944340"/>
                    <a:pt x="499593" y="470727"/>
                    <a:pt x="17141" y="16655"/>
                  </a:cubicBez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3">
                <a:alphaModFix/>
              </a:blip>
              <a:stretch>
                <a:fillRect l="-1033" t="-24985" r="1032" b="-71023"/>
              </a:stretch>
            </a:blipFill>
            <a:ln>
              <a:noFill/>
            </a:ln>
          </p:spPr>
          <p:txBody>
            <a:bodyPr spcFirstLastPara="1" wrap="square" lIns="48989" tIns="24487" rIns="48989" bIns="24487" anchor="ctr" anchorCtr="0">
              <a:noAutofit/>
            </a:bodyPr>
            <a:lstStyle/>
            <a:p>
              <a:pPr algn="ctr"/>
              <a:endParaRPr sz="96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54000" r="-54000"/>
          </a:stretch>
        </a:blip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8" descr="Dibujo Cine Png Transparent Images – Free PNG Images Vector, PSD, Clipart,  Template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442226" flipH="1">
            <a:off x="5211912" y="515110"/>
            <a:ext cx="1241426" cy="12414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8" name="Google Shape;228;p8"/>
          <p:cNvGrpSpPr/>
          <p:nvPr/>
        </p:nvGrpSpPr>
        <p:grpSpPr>
          <a:xfrm>
            <a:off x="413008" y="912221"/>
            <a:ext cx="6031983" cy="3240625"/>
            <a:chOff x="1466530" y="-130832"/>
            <a:chExt cx="8305806" cy="5020991"/>
          </a:xfrm>
        </p:grpSpPr>
        <p:pic>
          <p:nvPicPr>
            <p:cNvPr id="229" name="Google Shape;229;p8" descr="Cinta de pelicula png by sandy14bieber on DeviantArt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-327247">
              <a:off x="1652270" y="236538"/>
              <a:ext cx="7934325" cy="4286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0" name="Google Shape;230;p8"/>
            <p:cNvSpPr/>
            <p:nvPr/>
          </p:nvSpPr>
          <p:spPr>
            <a:xfrm rot="-341949">
              <a:off x="2077476" y="2103951"/>
              <a:ext cx="1395892" cy="1610420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l="-26319" r="-26317"/>
              </a:stretch>
            </a:blip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8989" tIns="24487" rIns="48989" bIns="24487" anchor="ctr" anchorCtr="0">
              <a:noAutofit/>
            </a:bodyPr>
            <a:lstStyle/>
            <a:p>
              <a:pPr algn="ctr"/>
              <a:endParaRPr sz="96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8"/>
            <p:cNvSpPr/>
            <p:nvPr/>
          </p:nvSpPr>
          <p:spPr>
            <a:xfrm rot="-341949">
              <a:off x="3546931" y="1962800"/>
              <a:ext cx="1395892" cy="1610420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t="-12439" b="-12440"/>
              </a:stretch>
            </a:blip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8989" tIns="24487" rIns="48989" bIns="24487" anchor="ctr" anchorCtr="0">
              <a:noAutofit/>
            </a:bodyPr>
            <a:lstStyle/>
            <a:p>
              <a:pPr algn="ctr"/>
              <a:endParaRPr sz="96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8"/>
            <p:cNvSpPr/>
            <p:nvPr/>
          </p:nvSpPr>
          <p:spPr>
            <a:xfrm rot="-341949">
              <a:off x="5057484" y="1803882"/>
              <a:ext cx="1395892" cy="1610420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 l="-50741" r="-50741"/>
              </a:stretch>
            </a:blip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8989" tIns="24487" rIns="48989" bIns="24487" anchor="ctr" anchorCtr="0">
              <a:noAutofit/>
            </a:bodyPr>
            <a:lstStyle/>
            <a:p>
              <a:pPr algn="ctr"/>
              <a:endParaRPr sz="96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8"/>
            <p:cNvSpPr/>
            <p:nvPr/>
          </p:nvSpPr>
          <p:spPr>
            <a:xfrm rot="-341949">
              <a:off x="6526939" y="1662731"/>
              <a:ext cx="1395892" cy="1610420"/>
            </a:xfrm>
            <a:prstGeom prst="rect">
              <a:avLst/>
            </a:prstGeom>
            <a:blipFill rotWithShape="1">
              <a:blip r:embed="rId10">
                <a:alphaModFix/>
              </a:blip>
              <a:stretch>
                <a:fillRect l="-50741" r="-50741"/>
              </a:stretch>
            </a:blip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8989" tIns="24487" rIns="48989" bIns="24487" anchor="ctr" anchorCtr="0">
              <a:noAutofit/>
            </a:bodyPr>
            <a:lstStyle/>
            <a:p>
              <a:pPr algn="ctr"/>
              <a:endParaRPr sz="96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8"/>
            <p:cNvSpPr/>
            <p:nvPr/>
          </p:nvSpPr>
          <p:spPr>
            <a:xfrm rot="-341949">
              <a:off x="7950411" y="1536819"/>
              <a:ext cx="1395892" cy="1610420"/>
            </a:xfrm>
            <a:prstGeom prst="rect">
              <a:avLst/>
            </a:prstGeom>
            <a:blipFill rotWithShape="1">
              <a:blip r:embed="rId11">
                <a:alphaModFix/>
              </a:blip>
              <a:stretch>
                <a:fillRect l="-36676" r="-36676"/>
              </a:stretch>
            </a:blip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8989" tIns="24487" rIns="48989" bIns="24487" anchor="ctr" anchorCtr="0">
              <a:noAutofit/>
            </a:bodyPr>
            <a:lstStyle/>
            <a:p>
              <a:pPr algn="ctr"/>
              <a:endParaRPr sz="96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5" name="Google Shape;235;p8"/>
          <p:cNvGrpSpPr/>
          <p:nvPr/>
        </p:nvGrpSpPr>
        <p:grpSpPr>
          <a:xfrm>
            <a:off x="1432901" y="687939"/>
            <a:ext cx="3143869" cy="1005772"/>
            <a:chOff x="7510032" y="-3894695"/>
            <a:chExt cx="4116712" cy="1510106"/>
          </a:xfrm>
        </p:grpSpPr>
        <p:grpSp>
          <p:nvGrpSpPr>
            <p:cNvPr id="236" name="Google Shape;236;p8"/>
            <p:cNvGrpSpPr/>
            <p:nvPr/>
          </p:nvGrpSpPr>
          <p:grpSpPr>
            <a:xfrm>
              <a:off x="7510032" y="-3894695"/>
              <a:ext cx="4116712" cy="1510106"/>
              <a:chOff x="7510032" y="-3894695"/>
              <a:chExt cx="4116712" cy="1510106"/>
            </a:xfrm>
          </p:grpSpPr>
          <p:grpSp>
            <p:nvGrpSpPr>
              <p:cNvPr id="237" name="Google Shape;237;p8"/>
              <p:cNvGrpSpPr/>
              <p:nvPr/>
            </p:nvGrpSpPr>
            <p:grpSpPr>
              <a:xfrm>
                <a:off x="7510032" y="-3894695"/>
                <a:ext cx="4116712" cy="1510106"/>
                <a:chOff x="5864087" y="-3809680"/>
                <a:chExt cx="4116712" cy="1510106"/>
              </a:xfrm>
            </p:grpSpPr>
            <p:sp>
              <p:nvSpPr>
                <p:cNvPr id="238" name="Google Shape;238;p8"/>
                <p:cNvSpPr txBox="1"/>
                <p:nvPr/>
              </p:nvSpPr>
              <p:spPr>
                <a:xfrm>
                  <a:off x="5864087" y="-3809680"/>
                  <a:ext cx="4116712" cy="8170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48989" tIns="24487" rIns="48989" bIns="24487" anchor="t" anchorCtr="0">
                  <a:spAutoFit/>
                </a:bodyPr>
                <a:lstStyle/>
                <a:p>
                  <a:r>
                    <a:rPr lang="es-MX" sz="3215" b="1" dirty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Nuestro amor</a:t>
                  </a:r>
                  <a:endParaRPr sz="3215" b="1" dirty="0">
                    <a:solidFill>
                      <a:schemeClr val="bg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239" name="Google Shape;239;p8" descr="Imágenes de Cartel Luminoso | Vectores, fotos de stock y PSD gratuitos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 l="13401" t="27474" r="13471" b="31059"/>
                <a:stretch/>
              </p:blipFill>
              <p:spPr>
                <a:xfrm>
                  <a:off x="6803119" y="-3039674"/>
                  <a:ext cx="2354400" cy="740100"/>
                </a:xfrm>
                <a:prstGeom prst="roundRect">
                  <a:avLst>
                    <a:gd name="adj" fmla="val 16667"/>
                  </a:avLst>
                </a:prstGeom>
                <a:noFill/>
                <a:ln>
                  <a:noFill/>
                </a:ln>
              </p:spPr>
            </p:pic>
          </p:grpSp>
          <p:sp>
            <p:nvSpPr>
              <p:cNvPr id="240" name="Google Shape;240;p8"/>
              <p:cNvSpPr txBox="1"/>
              <p:nvPr/>
            </p:nvSpPr>
            <p:spPr>
              <a:xfrm>
                <a:off x="8512862" y="-3034765"/>
                <a:ext cx="2646940" cy="5074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8989" tIns="24487" rIns="48989" bIns="24487" anchor="t" anchorCtr="0">
                <a:spAutoFit/>
              </a:bodyPr>
              <a:lstStyle/>
              <a:p>
                <a:pPr algn="ctr"/>
                <a:r>
                  <a:rPr lang="es-MX" sz="1875" b="1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PELÍCULA</a:t>
                </a:r>
                <a:endParaRPr sz="1875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1" name="Google Shape;241;p8"/>
            <p:cNvSpPr txBox="1"/>
            <p:nvPr/>
          </p:nvSpPr>
          <p:spPr>
            <a:xfrm rot="16200000">
              <a:off x="8135829" y="-3296783"/>
              <a:ext cx="1432465" cy="2807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989" tIns="24487" rIns="48989" bIns="24487" anchor="t" anchorCtr="0">
              <a:spAutoFit/>
            </a:bodyPr>
            <a:lstStyle/>
            <a:p>
              <a:r>
                <a:rPr lang="es-MX" sz="1072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 DE</a:t>
              </a:r>
              <a:endParaRPr sz="1072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2" name="Google Shape;242;p8"/>
          <p:cNvSpPr txBox="1"/>
          <p:nvPr/>
        </p:nvSpPr>
        <p:spPr>
          <a:xfrm rot="21140185">
            <a:off x="602135" y="4112610"/>
            <a:ext cx="3977281" cy="379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989" tIns="24487" rIns="48989" bIns="24487" anchor="t" anchorCtr="0">
            <a:spAutoFit/>
          </a:bodyPr>
          <a:lstStyle/>
          <a:p>
            <a:r>
              <a:rPr lang="es-MX" sz="2143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Pero acá no existe la palabra </a:t>
            </a:r>
            <a:endParaRPr sz="2143" b="1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BBDBF0A4-1D55-4003-8344-4A2515D2ADBE}"/>
              </a:ext>
            </a:extLst>
          </p:cNvPr>
          <p:cNvGrpSpPr/>
          <p:nvPr/>
        </p:nvGrpSpPr>
        <p:grpSpPr>
          <a:xfrm rot="21227250">
            <a:off x="4539070" y="3639623"/>
            <a:ext cx="1282665" cy="607623"/>
            <a:chOff x="4691027" y="5135326"/>
            <a:chExt cx="759555" cy="316953"/>
          </a:xfrm>
        </p:grpSpPr>
        <p:sp>
          <p:nvSpPr>
            <p:cNvPr id="244" name="Google Shape;244;p8"/>
            <p:cNvSpPr/>
            <p:nvPr/>
          </p:nvSpPr>
          <p:spPr>
            <a:xfrm rot="21343064">
              <a:off x="4691027" y="5135326"/>
              <a:ext cx="466709" cy="316953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8989" tIns="24487" rIns="48989" bIns="24487" anchor="ctr" anchorCtr="0">
              <a:noAutofit/>
            </a:bodyPr>
            <a:lstStyle/>
            <a:p>
              <a:pPr algn="ctr"/>
              <a:endParaRPr sz="96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8"/>
            <p:cNvSpPr txBox="1"/>
            <p:nvPr/>
          </p:nvSpPr>
          <p:spPr>
            <a:xfrm rot="21343064">
              <a:off x="4773492" y="5186591"/>
              <a:ext cx="677090" cy="1548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989" tIns="24487" rIns="48989" bIns="24487" anchor="t" anchorCtr="0">
              <a:spAutoFit/>
            </a:bodyPr>
            <a:lstStyle/>
            <a:p>
              <a:r>
                <a:rPr lang="es-MX" sz="1608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FIN</a:t>
              </a:r>
              <a:endParaRPr sz="1608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46" name="Google Shape;246;p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1626241">
            <a:off x="5268077" y="3649793"/>
            <a:ext cx="1468167" cy="9176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9" name="Google Shape;249;p8"/>
          <p:cNvGrpSpPr/>
          <p:nvPr/>
        </p:nvGrpSpPr>
        <p:grpSpPr>
          <a:xfrm>
            <a:off x="1009128" y="4216979"/>
            <a:ext cx="5194912" cy="2737113"/>
            <a:chOff x="2356736" y="2977893"/>
            <a:chExt cx="7934325" cy="4286250"/>
          </a:xfrm>
        </p:grpSpPr>
        <p:pic>
          <p:nvPicPr>
            <p:cNvPr id="250" name="Google Shape;250;p8" descr="Cinta de pelicula png by sandy14bieber on DeviantArt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21270570">
              <a:off x="2356736" y="2977893"/>
              <a:ext cx="7934325" cy="4286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1" name="Google Shape;251;p8"/>
            <p:cNvSpPr/>
            <p:nvPr/>
          </p:nvSpPr>
          <p:spPr>
            <a:xfrm rot="-341949">
              <a:off x="2807740" y="4843875"/>
              <a:ext cx="1395892" cy="1610420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l="-26319" r="-26317"/>
              </a:stretch>
            </a:blip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8989" tIns="24487" rIns="48989" bIns="24487" anchor="ctr" anchorCtr="0">
              <a:noAutofit/>
            </a:bodyPr>
            <a:lstStyle/>
            <a:p>
              <a:pPr algn="ctr"/>
              <a:endParaRPr sz="96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 rot="-341949">
              <a:off x="4277195" y="4702724"/>
              <a:ext cx="1395892" cy="1610420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t="-12439" b="-12440"/>
              </a:stretch>
            </a:blip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8989" tIns="24487" rIns="48989" bIns="24487" anchor="ctr" anchorCtr="0">
              <a:noAutofit/>
            </a:bodyPr>
            <a:lstStyle/>
            <a:p>
              <a:pPr algn="ctr"/>
              <a:endParaRPr sz="96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 rot="-341949">
              <a:off x="5787748" y="4543806"/>
              <a:ext cx="1395892" cy="1610420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 l="-50741" r="-50741"/>
              </a:stretch>
            </a:blip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8989" tIns="24487" rIns="48989" bIns="24487" anchor="ctr" anchorCtr="0">
              <a:noAutofit/>
            </a:bodyPr>
            <a:lstStyle/>
            <a:p>
              <a:pPr algn="ctr"/>
              <a:endParaRPr sz="96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 rot="-341949">
              <a:off x="7257203" y="4402655"/>
              <a:ext cx="1395892" cy="1610420"/>
            </a:xfrm>
            <a:prstGeom prst="rect">
              <a:avLst/>
            </a:prstGeom>
            <a:blipFill rotWithShape="1">
              <a:blip r:embed="rId10">
                <a:alphaModFix/>
              </a:blip>
              <a:stretch>
                <a:fillRect l="-50741" r="-50741"/>
              </a:stretch>
            </a:blip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8989" tIns="24487" rIns="48989" bIns="24487" anchor="ctr" anchorCtr="0">
              <a:noAutofit/>
            </a:bodyPr>
            <a:lstStyle/>
            <a:p>
              <a:pPr algn="ctr"/>
              <a:endParaRPr sz="96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 rot="-341949">
              <a:off x="8680675" y="4276743"/>
              <a:ext cx="1395892" cy="1610420"/>
            </a:xfrm>
            <a:prstGeom prst="rect">
              <a:avLst/>
            </a:prstGeom>
            <a:blipFill rotWithShape="1">
              <a:blip r:embed="rId11">
                <a:alphaModFix/>
              </a:blip>
              <a:stretch>
                <a:fillRect l="-36676" r="-36676"/>
              </a:stretch>
            </a:blip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8989" tIns="24487" rIns="48989" bIns="24487" anchor="ctr" anchorCtr="0">
              <a:noAutofit/>
            </a:bodyPr>
            <a:lstStyle/>
            <a:p>
              <a:pPr algn="ctr"/>
              <a:endParaRPr sz="96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" name="Rectángulo 4">
            <a:extLst>
              <a:ext uri="{FF2B5EF4-FFF2-40B4-BE49-F238E27FC236}">
                <a16:creationId xmlns:a16="http://schemas.microsoft.com/office/drawing/2014/main" id="{FC6D4D81-CC74-4906-B43B-69636975EB1D}"/>
              </a:ext>
            </a:extLst>
          </p:cNvPr>
          <p:cNvSpPr/>
          <p:nvPr/>
        </p:nvSpPr>
        <p:spPr>
          <a:xfrm rot="1000524">
            <a:off x="2212284" y="7094276"/>
            <a:ext cx="2802883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Protagonistas:</a:t>
            </a:r>
          </a:p>
          <a:p>
            <a:pPr algn="ctr"/>
            <a:r>
              <a:rPr lang="es-E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Juan Cáceres</a:t>
            </a:r>
          </a:p>
          <a:p>
            <a:pPr algn="ctr"/>
            <a:r>
              <a:rPr lang="es-ES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Andrea Benavides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C4F0983-2F76-4E3D-A135-96D831EC4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33" y="292760"/>
            <a:ext cx="5676334" cy="80452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5EBCD6D-3F6A-4BE7-A285-AA3CF2E52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126" y="5774805"/>
            <a:ext cx="5776038" cy="804520"/>
          </a:xfrm>
          <a:prstGeom prst="rect">
            <a:avLst/>
          </a:prstGeom>
        </p:spPr>
      </p:pic>
      <p:pic>
        <p:nvPicPr>
          <p:cNvPr id="1026" name="Picture 2" descr="Imágenes de amor para portada de Facebook">
            <a:extLst>
              <a:ext uri="{FF2B5EF4-FFF2-40B4-BE49-F238E27FC236}">
                <a16:creationId xmlns:a16="http://schemas.microsoft.com/office/drawing/2014/main" id="{74A0C4EE-3BD8-4FC4-850D-000180987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90" y="1170722"/>
            <a:ext cx="6317019" cy="23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▷ 1001 + ideas ingeniosas de imágenes de amor adorables">
            <a:extLst>
              <a:ext uri="{FF2B5EF4-FFF2-40B4-BE49-F238E27FC236}">
                <a16:creationId xmlns:a16="http://schemas.microsoft.com/office/drawing/2014/main" id="{3C9D1783-53AD-4A7B-AC9C-56F2BD9B0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239" y="2717239"/>
            <a:ext cx="2042163" cy="192461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D9B9D12-0E45-4336-86DD-ABCE03F864D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532" t="10874" r="12681" b="11874"/>
          <a:stretch/>
        </p:blipFill>
        <p:spPr>
          <a:xfrm>
            <a:off x="3839279" y="4025599"/>
            <a:ext cx="467751" cy="491488"/>
          </a:xfrm>
          <a:prstGeom prst="ellipse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7111EABB-6748-49C7-97F1-C038B7339576}"/>
              </a:ext>
            </a:extLst>
          </p:cNvPr>
          <p:cNvSpPr/>
          <p:nvPr/>
        </p:nvSpPr>
        <p:spPr>
          <a:xfrm>
            <a:off x="1949283" y="4495839"/>
            <a:ext cx="31845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Juan y Andrea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B113D84-44CE-4647-BF91-261B5034DBF3}"/>
              </a:ext>
            </a:extLst>
          </p:cNvPr>
          <p:cNvSpPr/>
          <p:nvPr/>
        </p:nvSpPr>
        <p:spPr>
          <a:xfrm>
            <a:off x="2487811" y="5239698"/>
            <a:ext cx="178266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Amor eterno</a:t>
            </a:r>
          </a:p>
        </p:txBody>
      </p:sp>
      <p:pic>
        <p:nvPicPr>
          <p:cNvPr id="1030" name="Picture 6" descr="Cómo ser felices en pareja: 10 mandamientos de pareja feliz">
            <a:extLst>
              <a:ext uri="{FF2B5EF4-FFF2-40B4-BE49-F238E27FC236}">
                <a16:creationId xmlns:a16="http://schemas.microsoft.com/office/drawing/2014/main" id="{44BCD45C-6D4E-40CE-A46B-FD0760A6E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48" y="7187875"/>
            <a:ext cx="1710035" cy="128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6 señales de que te está controlando y no protegiendo - VIX">
            <a:extLst>
              <a:ext uri="{FF2B5EF4-FFF2-40B4-BE49-F238E27FC236}">
                <a16:creationId xmlns:a16="http://schemas.microsoft.com/office/drawing/2014/main" id="{ED8F31F1-C14F-4E30-93CD-6B4398B88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343" y="7187874"/>
            <a:ext cx="1924811" cy="128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a falta de pasión en la pareja - La Mente es Maravillosa">
            <a:extLst>
              <a:ext uri="{FF2B5EF4-FFF2-40B4-BE49-F238E27FC236}">
                <a16:creationId xmlns:a16="http://schemas.microsoft.com/office/drawing/2014/main" id="{8C854F55-5DB4-4BD0-AC95-E23A35751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02" y="7187874"/>
            <a:ext cx="1924811" cy="128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4871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</TotalTime>
  <Words>120</Words>
  <Application>Microsoft Office PowerPoint</Application>
  <PresentationFormat>Presentación en pantalla (4:3)</PresentationFormat>
  <Paragraphs>41</Paragraphs>
  <Slides>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Andrea Mancilla</dc:creator>
  <cp:lastModifiedBy>Andrea Mancilla</cp:lastModifiedBy>
  <cp:revision>5</cp:revision>
  <dcterms:created xsi:type="dcterms:W3CDTF">2022-01-12T03:51:31Z</dcterms:created>
  <dcterms:modified xsi:type="dcterms:W3CDTF">2022-01-12T05:28:27Z</dcterms:modified>
</cp:coreProperties>
</file>