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trictFirstAndLastChars="0" autoCompressPictures="0" saveSubsetFonts="1">
  <p:sldMasterIdLst>
    <p:sldMasterId r:id="rId4" id="2147483648"/>
  </p:sldMasterIdLst>
  <p:notesMasterIdLst>
    <p:notesMasterId r:id="rId5"/>
  </p:notesMasterIdLst>
  <p:sldIdLst>
    <p:sldId r:id="rId6" id="256"/>
  </p:sldIdLst>
  <p:sldSz cx="6858000" cy="9906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u="none" sz="1400" strike="noStrike" i="0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u="none" sz="1400" strike="noStrike" i="0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u="none" sz="1400" strike="noStrike" i="0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u="none" sz="1400" strike="noStrike" i="0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u="none" sz="1400" strike="noStrike" i="0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u="none" sz="1400" strike="noStrike" i="0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u="none" sz="1400" strike="noStrike" i="0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u="none" sz="1400" strike="noStrike" i="0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u="none" sz="1400" strike="noStrike" i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oundtripDataSignature="AMtx7mixGOVNQE8M6/d6AxOerq8nQ+5KSw==" r:id="rId7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clrIdx="0" initials="" lastIdx="1" name="Mariana Rios" id="0"/>
  <p:cmAuthor clrIdx="1" initials="" lastIdx="1" name="Karla Yaure" id="1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>
  <p:cm dt="2022-02-11T05:15:38.959" authorId="0" idx="1">
    <p:pos x="6000" y="0"/>
    <p:text>Jjj</p:text>
    <p:extLst>
      <p:ext uri="{C676402C-5697-4E1C-873F-D02D1690AC5C}">
        <p15:threadingInfo timeZoneBias="0"/>
      </p:ext>
      <p:ext uri="http://customooxmlschemas.google.com/">
        <go:slidesCustomData xmlns:go="http://customooxmlschemas.google.com/" commentPostId="AAAAVg06czM"/>
      </p:ext>
    </p:extLst>
  </p:cm>
  <p:cm dt="2022-02-11T05:15:38.959" authorId="1" idx="1">
    <p:pos x="6000" y="0"/>
    <p:text>HOLI</p:text>
    <p:extLst>
      <p:ext uri="{C676402C-5697-4E1C-873F-D02D1690AC5C}">
        <p15:threadingInfo timeZoneBias="0">
          <p15:parentCm authorId="0" idx="1"/>
        </p15:threadingInfo>
      </p:ext>
      <p:ext uri="http://customooxmlschemas.google.com/">
        <go:slidesCustomData xmlns:go="http://customooxmlschemas.google.com/" commentPostId="AAAAUr6LQUY"/>
      </p:ext>
    </p:extLs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comments" Target="../comments/comment1.xml"/><Relationship Id="rId4" Type="http://schemas.openxmlformats.org/officeDocument/2006/relationships/image" Target="../media/image1.jpg"/><Relationship Id="rId11" Type="http://schemas.openxmlformats.org/officeDocument/2006/relationships/image" Target="../media/image7.jpg"/><Relationship Id="rId10" Type="http://schemas.openxmlformats.org/officeDocument/2006/relationships/image" Target="../media/image6.png"/><Relationship Id="rId9" Type="http://schemas.openxmlformats.org/officeDocument/2006/relationships/image" Target="../media/image2.jpg"/><Relationship Id="rId5" Type="http://schemas.openxmlformats.org/officeDocument/2006/relationships/image" Target="../media/image5.jpg"/><Relationship Id="rId6" Type="http://schemas.openxmlformats.org/officeDocument/2006/relationships/image" Target="../media/image4.jpg"/><Relationship Id="rId7" Type="http://schemas.openxmlformats.org/officeDocument/2006/relationships/image" Target="../media/image8.jpg"/><Relationship Id="rId8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289399" y="6070060"/>
            <a:ext cx="1875006" cy="1712068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2373549" y="6070060"/>
            <a:ext cx="1875006" cy="1712068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4486882" y="6070060"/>
            <a:ext cx="1875006" cy="1712068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289399" y="7859949"/>
            <a:ext cx="1875006" cy="1712068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2373549" y="7859949"/>
            <a:ext cx="1875006" cy="1712068"/>
          </a:xfrm>
          <a:prstGeom prst="rect">
            <a:avLst/>
          </a:pr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4486882" y="7859949"/>
            <a:ext cx="1875006" cy="1712068"/>
          </a:xfrm>
          <a:prstGeom prst="rect">
            <a:avLst/>
          </a:pr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0" name="Google Shape;90;p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0" y="175098"/>
            <a:ext cx="6858000" cy="5583677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/>
          <p:nvPr/>
        </p:nvSpPr>
        <p:spPr>
          <a:xfrm>
            <a:off x="214009" y="2140085"/>
            <a:ext cx="2957208" cy="2957209"/>
          </a:xfrm>
          <a:prstGeom prst="ellipse">
            <a:avLst/>
          </a:pr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2020-07-10T23:19:03Z</dcterms:created>
  <dc:creator>Usuario</dc:creator>
</cp:coreProperties>
</file>