
<file path=[Content_Types].xml><?xml version="1.0" encoding="utf-8"?>
<Types xmlns="http://schemas.openxmlformats.org/package/2006/content-types">
  <Default Extension="jpg" ContentType="image/jpeg"/>
  <Default Extension="fntdata" ContentType="application/x-fontdata"/>
  <Default Extension="xml" ContentType="application/xml"/>
  <Default Extension="png" ContentType="image/png"/>
  <Default Extension="rels" ContentType="application/vnd.openxmlformats-package.relationships+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PartName="/ppt/comments/comment1.xml" ContentType="application/vnd.openxmlformats-officedocument.presentationml.comments+xml"/>
  <Override PartName="/ppt/commentAuthors.xml" ContentType="application/vnd.openxmlformats-officedocument.presentationml.commentAuthors+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embedTrueTypeFonts="1" strictFirstAndLastChars="0" autoCompressPictures="0" saveSubsetFonts="1">
  <p:sldMasterIdLst>
    <p:sldMasterId r:id="rId3" id="2147483648"/>
  </p:sldMasterIdLst>
  <p:notesMasterIdLst>
    <p:notesMasterId r:id="rId4"/>
  </p:notesMasterIdLst>
  <p:sldIdLst>
    <p:sldId r:id="rId5" id="256"/>
    <p:sldId r:id="rId6" id="257"/>
  </p:sldIdLst>
  <p:sldSz cx="12192000" cy="6858000"/>
  <p:notesSz cx="6858000" cy="9144000"/>
  <p:embeddedFontLst>
    <p:embeddedFont>
      <p:font typeface="Schoolbell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oundtripDataSignature="AMtx7mgEeg9wr3tP4ZpjBAKhKoHU1qswiA==" r:id="rId8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
<Relationships xmlns="http://schemas.openxmlformats.org/package/2006/relationships"><Relationship Type="http://schemas.openxmlformats.org/officeDocument/2006/relationships/theme" Target="theme/theme2.xml" Id="rId1"></Relationship><Relationship Type="http://schemas.openxmlformats.org/officeDocument/2006/relationships/presProps" Target="presProps.xml" Id="rId2"></Relationship><Relationship Type="http://schemas.openxmlformats.org/officeDocument/2006/relationships/slideMaster" Target="slideMasters/slideMaster1.xml" Id="rId3"></Relationship><Relationship Type="http://schemas.openxmlformats.org/officeDocument/2006/relationships/notesMaster" Target="notesMasters/notesMaster1.xml" Id="rId4"></Relationship><Relationship Type="http://schemas.openxmlformats.org/officeDocument/2006/relationships/slide" Target="slides/slide1.xml" Id="rId5"></Relationship><Relationship Type="http://schemas.openxmlformats.org/officeDocument/2006/relationships/slide" Target="slides/slide2.xml" Id="rId6"></Relationship><Relationship Type="http://schemas.openxmlformats.org/officeDocument/2006/relationships/font" Target="fonts/Schoolbell-regular.fntdata" Id="rId7"></Relationship><Relationship Type="http://customschemas.google.com/relationships/presentationmetadata" Target="metadata" Id="rId8"></Relationship><Relationship Target="commentAuthors.xml" Type="http://schemas.openxmlformats.org/officeDocument/2006/relationships/commentAuthors" Id="rId9"></Relationship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/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1" name="Google Shape;11;p3"/>
          <p:cNvSpPr/>
          <p:nvPr/>
        </p:nvSpPr>
        <p:spPr>
          <a:xfrm>
            <a:off x="4667250" y="1928788"/>
            <a:ext cx="2857500" cy="2857500"/>
          </a:xfrm>
          <a:prstGeom prst="ellipse">
            <a:avLst/>
          </a:prstGeom>
          <a:blipFill rotWithShape="1">
            <a:blip r:embed="rId1">
              <a:alphaModFix amt="3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9210675" y="3981450"/>
            <a:ext cx="2857500" cy="2857500"/>
          </a:xfrm>
          <a:prstGeom prst="ellipse">
            <a:avLst/>
          </a:prstGeom>
          <a:blipFill rotWithShape="1">
            <a:blip r:embed="rId2">
              <a:alphaModFix amt="3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Type="http://schemas.openxmlformats.org/officeDocument/2006/relationships/slideLayout" Target="../slideLayouts/slideLayout1.xml" Id="rId1"></Relationship><Relationship Type="http://schemas.openxmlformats.org/officeDocument/2006/relationships/notesSlide" Target="../notesSlides/notesSlide1.xml" Id="rId2"></Relationship><Relationship Type="http://schemas.openxmlformats.org/officeDocument/2006/relationships/image" Target="../media/image20.png" Id="rId3"></Relationship><Relationship Type="http://schemas.openxmlformats.org/officeDocument/2006/relationships/image" Target="../media/image15.png" Id="rId4"></Relationship><Relationship Type="http://schemas.openxmlformats.org/officeDocument/2006/relationships/image" Target="../media/image3.png" Id="rId9"></Relationship><Relationship Type="http://schemas.openxmlformats.org/officeDocument/2006/relationships/image" Target="../media/image18.png" Id="rId5"></Relationship><Relationship Type="http://schemas.openxmlformats.org/officeDocument/2006/relationships/image" Target="../media/image9.png" Id="rId6"></Relationship><Relationship Type="http://schemas.openxmlformats.org/officeDocument/2006/relationships/image" Target="../media/image22.png" Id="rId7"></Relationship><Relationship Type="http://schemas.openxmlformats.org/officeDocument/2006/relationships/image" Target="../media/image8.jpg" Id="rId8"></Relationship><Relationship Target="../comments/comment1.xml" Type="http://schemas.openxmlformats.org/officeDocument/2006/relationships/comments" Id="rId10"></Relationship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jpg"/><Relationship Id="rId10" Type="http://schemas.openxmlformats.org/officeDocument/2006/relationships/image" Target="../media/image13.jpg"/><Relationship Id="rId13" Type="http://schemas.openxmlformats.org/officeDocument/2006/relationships/image" Target="../media/image11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5" Type="http://schemas.openxmlformats.org/officeDocument/2006/relationships/image" Target="../media/image21.png"/><Relationship Id="rId1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"/>
          <p:cNvGrpSpPr/>
          <p:nvPr/>
        </p:nvGrpSpPr>
        <p:grpSpPr>
          <a:xfrm>
            <a:off x="3384193" y="1130817"/>
            <a:ext cx="5440507" cy="3704701"/>
            <a:chOff x="3384193" y="1130817"/>
            <a:chExt cx="5440507" cy="3704701"/>
          </a:xfrm>
        </p:grpSpPr>
        <p:grpSp>
          <p:nvGrpSpPr>
            <p:cNvPr id="87" name="Google Shape;87;p1"/>
            <p:cNvGrpSpPr/>
            <p:nvPr/>
          </p:nvGrpSpPr>
          <p:grpSpPr>
            <a:xfrm>
              <a:off x="3384193" y="1130817"/>
              <a:ext cx="5435764" cy="3704701"/>
              <a:chOff x="3196873" y="1414478"/>
              <a:chExt cx="5435764" cy="3704701"/>
            </a:xfrm>
          </p:grpSpPr>
          <p:sp>
            <p:nvSpPr>
              <p:cNvPr id="88" name="Google Shape;88;p1"/>
              <p:cNvSpPr/>
              <p:nvPr/>
            </p:nvSpPr>
            <p:spPr>
              <a:xfrm>
                <a:off x="3196873" y="1434021"/>
                <a:ext cx="5416177" cy="3685158"/>
              </a:xfrm>
              <a:prstGeom prst="roundRect">
                <a:avLst>
                  <a:gd fmla="val 4728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0F59D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9" name="Google Shape;89;p1"/>
              <p:cNvGrpSpPr/>
              <p:nvPr/>
            </p:nvGrpSpPr>
            <p:grpSpPr>
              <a:xfrm>
                <a:off x="3216460" y="1414478"/>
                <a:ext cx="5416177" cy="3685158"/>
                <a:chOff x="715698" y="1330856"/>
                <a:chExt cx="4768182" cy="3209709"/>
              </a:xfrm>
            </p:grpSpPr>
            <p:grpSp>
              <p:nvGrpSpPr>
                <p:cNvPr id="90" name="Google Shape;90;p1"/>
                <p:cNvGrpSpPr/>
                <p:nvPr/>
              </p:nvGrpSpPr>
              <p:grpSpPr>
                <a:xfrm>
                  <a:off x="715698" y="1330856"/>
                  <a:ext cx="4768182" cy="3209709"/>
                  <a:chOff x="6596111" y="202270"/>
                  <a:chExt cx="4768182" cy="3209709"/>
                </a:xfrm>
              </p:grpSpPr>
              <p:grpSp>
                <p:nvGrpSpPr>
                  <p:cNvPr id="91" name="Google Shape;91;p1"/>
                  <p:cNvGrpSpPr/>
                  <p:nvPr/>
                </p:nvGrpSpPr>
                <p:grpSpPr>
                  <a:xfrm>
                    <a:off x="6596111" y="202270"/>
                    <a:ext cx="4768182" cy="3209709"/>
                    <a:chOff x="6317249" y="138090"/>
                    <a:chExt cx="4768182" cy="3209709"/>
                  </a:xfrm>
                </p:grpSpPr>
                <p:grpSp>
                  <p:nvGrpSpPr>
                    <p:cNvPr id="92" name="Google Shape;92;p1"/>
                    <p:cNvGrpSpPr/>
                    <p:nvPr/>
                  </p:nvGrpSpPr>
                  <p:grpSpPr>
                    <a:xfrm>
                      <a:off x="6317249" y="138090"/>
                      <a:ext cx="4768182" cy="3209709"/>
                      <a:chOff x="6317249" y="82527"/>
                      <a:chExt cx="4768182" cy="3209709"/>
                    </a:xfrm>
                  </p:grpSpPr>
                  <p:sp>
                    <p:nvSpPr>
                      <p:cNvPr id="93" name="Google Shape;93;p1"/>
                      <p:cNvSpPr/>
                      <p:nvPr/>
                    </p:nvSpPr>
                    <p:spPr>
                      <a:xfrm>
                        <a:off x="6317249" y="82527"/>
                        <a:ext cx="4768182" cy="3209709"/>
                      </a:xfrm>
                      <a:prstGeom prst="roundRect">
                        <a:avLst>
                          <a:gd fmla="val 4728" name="adj"/>
                        </a:avLst>
                      </a:prstGeom>
                      <a:blipFill rotWithShape="1">
                        <a:blip r:embed="rId3">
                          <a:alphaModFix amt="36000"/>
                        </a:blip>
                        <a:stretch>
                          <a:fillRect b="-59999" l="0" r="-5999" t="20998"/>
                        </a:stretch>
                      </a:blipFill>
                      <a:ln cap="flat" cmpd="sng" w="28575">
                        <a:solidFill>
                          <a:srgbClr val="0F59D4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4" name="Google Shape;94;p1"/>
                      <p:cNvSpPr/>
                      <p:nvPr/>
                    </p:nvSpPr>
                    <p:spPr>
                      <a:xfrm>
                        <a:off x="6680705" y="971835"/>
                        <a:ext cx="1435100" cy="1752600"/>
                      </a:xfrm>
                      <a:prstGeom prst="rect">
                        <a:avLst/>
                      </a:prstGeom>
                      <a:noFill/>
                      <a:ln cap="flat" cmpd="sng" w="28575">
                        <a:solidFill>
                          <a:srgbClr val="0F59D4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pic>
                    <p:nvPicPr>
                      <p:cNvPr descr="Imagen que contiene pájaro, negro, grande, parado&#10;&#10;Descripción generada automáticamente" id="95" name="Google Shape;95;p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 b="0" l="0" r="9058" t="0"/>
                      <a:stretch/>
                    </p:blipFill>
                    <p:spPr>
                      <a:xfrm>
                        <a:off x="9984048" y="438037"/>
                        <a:ext cx="1084140" cy="1093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pic>
                    <p:nvPicPr>
                      <p:cNvPr id="96" name="Google Shape;96;p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 b="6469" l="17802" r="9632" t="0"/>
                      <a:stretch/>
                    </p:blipFill>
                    <p:spPr>
                      <a:xfrm>
                        <a:off x="6456014" y="299083"/>
                        <a:ext cx="115924" cy="2993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grpSp>
                <p:pic>
                  <p:nvPicPr>
                    <p:cNvPr descr="Resultado de imagen para amor y amistas png&quot;" id="97" name="Google Shape;97;p1"/>
                    <p:cNvPicPr preferRelativeResize="0"/>
                    <p:nvPr/>
                  </p:nvPicPr>
                  <p:blipFill rotWithShape="1">
                    <a:blip r:embed="rId6">
                      <a:alphaModFix/>
                    </a:blip>
                    <a:srcRect b="0" l="0" r="0" t="0"/>
                    <a:stretch/>
                  </p:blipFill>
                  <p:spPr>
                    <a:xfrm>
                      <a:off x="10131883" y="2720153"/>
                      <a:ext cx="717954" cy="5175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grpSp>
                  <p:nvGrpSpPr>
                    <p:cNvPr id="98" name="Google Shape;98;p1"/>
                    <p:cNvGrpSpPr/>
                    <p:nvPr/>
                  </p:nvGrpSpPr>
                  <p:grpSpPr>
                    <a:xfrm>
                      <a:off x="7686963" y="2955300"/>
                      <a:ext cx="2086824" cy="274783"/>
                      <a:chOff x="2248907" y="3047882"/>
                      <a:chExt cx="2086824" cy="274783"/>
                    </a:xfrm>
                  </p:grpSpPr>
                  <p:sp>
                    <p:nvSpPr>
                      <p:cNvPr id="99" name="Google Shape;99;p1"/>
                      <p:cNvSpPr/>
                      <p:nvPr/>
                    </p:nvSpPr>
                    <p:spPr>
                      <a:xfrm>
                        <a:off x="2248907" y="3063902"/>
                        <a:ext cx="254000" cy="258763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cap="flat" cmpd="sng" w="12700">
                        <a:solidFill>
                          <a:srgbClr val="7F7F7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b="1" i="0" lang="es-MX" sz="1200" u="none" cap="none" strike="noStrike">
                            <a:solidFill>
                              <a:schemeClr val="dk1"/>
                            </a:solidFill>
                            <a:latin typeface="Schoolbell"/>
                            <a:ea typeface="Schoolbell"/>
                            <a:cs typeface="Schoolbell"/>
                            <a:sym typeface="Schoolbell"/>
                          </a:rPr>
                          <a:t>X</a:t>
                        </a:r>
                        <a:endParaRPr b="1" i="0" sz="1800" u="none" cap="none" strike="noStrike">
                          <a:solidFill>
                            <a:schemeClr val="dk1"/>
                          </a:solidFill>
                          <a:latin typeface="Schoolbell"/>
                          <a:ea typeface="Schoolbell"/>
                          <a:cs typeface="Schoolbell"/>
                          <a:sym typeface="Schoolbell"/>
                        </a:endParaRPr>
                      </a:p>
                    </p:txBody>
                  </p:sp>
                  <p:sp>
                    <p:nvSpPr>
                      <p:cNvPr id="100" name="Google Shape;100;p1"/>
                      <p:cNvSpPr/>
                      <p:nvPr/>
                    </p:nvSpPr>
                    <p:spPr>
                      <a:xfrm>
                        <a:off x="3186363" y="3063902"/>
                        <a:ext cx="254000" cy="258763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cap="flat" cmpd="sng" w="12700">
                        <a:solidFill>
                          <a:srgbClr val="7F7F7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01" name="Google Shape;101;p1"/>
                      <p:cNvSpPr/>
                      <p:nvPr/>
                    </p:nvSpPr>
                    <p:spPr>
                      <a:xfrm>
                        <a:off x="4081731" y="3047882"/>
                        <a:ext cx="254000" cy="258763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cap="flat" cmpd="sng" w="12700">
                        <a:solidFill>
                          <a:srgbClr val="7F7F7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102" name="Google Shape;102;p1"/>
                  <p:cNvSpPr/>
                  <p:nvPr/>
                </p:nvSpPr>
                <p:spPr>
                  <a:xfrm>
                    <a:off x="6606810" y="233512"/>
                    <a:ext cx="4746786" cy="666744"/>
                  </a:xfrm>
                  <a:custGeom>
                    <a:rect b="b" l="l" r="r" t="t"/>
                    <a:pathLst>
                      <a:path extrusionOk="0" h="832365" w="4746786">
                        <a:moveTo>
                          <a:pt x="161093" y="0"/>
                        </a:moveTo>
                        <a:lnTo>
                          <a:pt x="4585694" y="0"/>
                        </a:lnTo>
                        <a:cubicBezTo>
                          <a:pt x="4668754" y="0"/>
                          <a:pt x="4736087" y="70928"/>
                          <a:pt x="4736087" y="158421"/>
                        </a:cubicBezTo>
                        <a:lnTo>
                          <a:pt x="4736087" y="495443"/>
                        </a:lnTo>
                        <a:lnTo>
                          <a:pt x="4746786" y="509864"/>
                        </a:lnTo>
                        <a:lnTo>
                          <a:pt x="4736087" y="524285"/>
                        </a:lnTo>
                        <a:lnTo>
                          <a:pt x="4736087" y="539953"/>
                        </a:lnTo>
                        <a:lnTo>
                          <a:pt x="4724463" y="539953"/>
                        </a:lnTo>
                        <a:lnTo>
                          <a:pt x="4698567" y="574859"/>
                        </a:lnTo>
                        <a:cubicBezTo>
                          <a:pt x="4477257" y="721817"/>
                          <a:pt x="3520333" y="832365"/>
                          <a:pt x="2373393" y="832365"/>
                        </a:cubicBezTo>
                        <a:cubicBezTo>
                          <a:pt x="1226453" y="832365"/>
                          <a:pt x="269529" y="721817"/>
                          <a:pt x="48219" y="574859"/>
                        </a:cubicBezTo>
                        <a:lnTo>
                          <a:pt x="22323" y="539953"/>
                        </a:lnTo>
                        <a:lnTo>
                          <a:pt x="10700" y="539953"/>
                        </a:lnTo>
                        <a:lnTo>
                          <a:pt x="10700" y="524287"/>
                        </a:lnTo>
                        <a:lnTo>
                          <a:pt x="0" y="509864"/>
                        </a:lnTo>
                        <a:lnTo>
                          <a:pt x="10700" y="495441"/>
                        </a:lnTo>
                        <a:lnTo>
                          <a:pt x="10700" y="158421"/>
                        </a:lnTo>
                        <a:cubicBezTo>
                          <a:pt x="10700" y="70928"/>
                          <a:pt x="78033" y="0"/>
                          <a:pt x="161093" y="0"/>
                        </a:cubicBezTo>
                        <a:close/>
                      </a:path>
                    </a:pathLst>
                  </a:custGeom>
                  <a:solidFill>
                    <a:srgbClr val="D6D6D6"/>
                  </a:solidFill>
                  <a:ln cap="flat" cmpd="sng" w="12700">
                    <a:solidFill>
                      <a:srgbClr val="D6D6D6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descr="Imagen que contiene cuarto&#10;&#10;Descripción generada automáticamente" id="103" name="Google Shape;103;p1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6817877" y="257011"/>
                    <a:ext cx="1007599" cy="73890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04" name="Google Shape;104;p1"/>
                <p:cNvSpPr txBox="1"/>
                <p:nvPr/>
              </p:nvSpPr>
              <p:spPr>
                <a:xfrm>
                  <a:off x="1978106" y="1384748"/>
                  <a:ext cx="3482466" cy="5093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s-MX" sz="16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INSTITUTO NACIONAL DEL AMOR</a:t>
                  </a:r>
                  <a:endParaRPr/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s-MX" sz="1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CREDENCIAL DE PAREJA</a:t>
                  </a:r>
                  <a:endParaRPr b="1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1"/>
                <p:cNvSpPr txBox="1"/>
                <p:nvPr/>
              </p:nvSpPr>
              <p:spPr>
                <a:xfrm>
                  <a:off x="2644743" y="2151518"/>
                  <a:ext cx="1264250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1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NOMBRES:</a:t>
                  </a:r>
                  <a:endParaRPr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1"/>
                <p:cNvSpPr txBox="1"/>
                <p:nvPr/>
              </p:nvSpPr>
              <p:spPr>
                <a:xfrm>
                  <a:off x="2644743" y="2480882"/>
                  <a:ext cx="1712097" cy="2278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1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TIPO DE RELACIÓN:</a:t>
                  </a:r>
                  <a:endParaRPr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p1"/>
                <p:cNvSpPr txBox="1"/>
                <p:nvPr/>
              </p:nvSpPr>
              <p:spPr>
                <a:xfrm>
                  <a:off x="2662754" y="2834621"/>
                  <a:ext cx="2068580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1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NOMBRE DE CARIÑO:</a:t>
                  </a:r>
                  <a:endParaRPr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1"/>
                <p:cNvSpPr txBox="1"/>
                <p:nvPr/>
              </p:nvSpPr>
              <p:spPr>
                <a:xfrm>
                  <a:off x="2635540" y="3203957"/>
                  <a:ext cx="2068580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1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SE CONOCEN DESDE:</a:t>
                  </a:r>
                  <a:endParaRPr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1"/>
                <p:cNvSpPr txBox="1"/>
                <p:nvPr/>
              </p:nvSpPr>
              <p:spPr>
                <a:xfrm>
                  <a:off x="2635540" y="3589745"/>
                  <a:ext cx="2068580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1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INICIARON SU RELACIÓN EN:</a:t>
                  </a:r>
                  <a:endParaRPr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1"/>
                <p:cNvSpPr txBox="1"/>
                <p:nvPr/>
              </p:nvSpPr>
              <p:spPr>
                <a:xfrm>
                  <a:off x="2642629" y="2314636"/>
                  <a:ext cx="1084140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100">
                      <a:solidFill>
                        <a:schemeClr val="dk1"/>
                      </a:solidFill>
                      <a:latin typeface="Schoolbell"/>
                      <a:ea typeface="Schoolbell"/>
                      <a:cs typeface="Schoolbell"/>
                      <a:sym typeface="Schoolbell"/>
                    </a:rPr>
                    <a:t>Adry y Jhon</a:t>
                  </a:r>
                  <a:endParaRPr sz="1100">
                    <a:solidFill>
                      <a:schemeClr val="dk1"/>
                    </a:solidFill>
                    <a:latin typeface="Schoolbell"/>
                    <a:ea typeface="Schoolbell"/>
                    <a:cs typeface="Schoolbell"/>
                    <a:sym typeface="Schoolbell"/>
                  </a:endParaRPr>
                </a:p>
              </p:txBody>
            </p:sp>
            <p:sp>
              <p:nvSpPr>
                <p:cNvPr id="111" name="Google Shape;111;p1"/>
                <p:cNvSpPr txBox="1"/>
                <p:nvPr/>
              </p:nvSpPr>
              <p:spPr>
                <a:xfrm>
                  <a:off x="2642629" y="2642383"/>
                  <a:ext cx="1084140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100">
                      <a:solidFill>
                        <a:schemeClr val="dk1"/>
                      </a:solidFill>
                      <a:latin typeface="Schoolbell"/>
                      <a:ea typeface="Schoolbell"/>
                      <a:cs typeface="Schoolbell"/>
                      <a:sym typeface="Schoolbell"/>
                    </a:rPr>
                    <a:t>Noviazgo</a:t>
                  </a:r>
                  <a:endParaRPr sz="1100">
                    <a:solidFill>
                      <a:schemeClr val="dk1"/>
                    </a:solidFill>
                    <a:latin typeface="Schoolbell"/>
                    <a:ea typeface="Schoolbell"/>
                    <a:cs typeface="Schoolbell"/>
                    <a:sym typeface="Schoolbell"/>
                  </a:endParaRPr>
                </a:p>
              </p:txBody>
            </p:sp>
            <p:sp>
              <p:nvSpPr>
                <p:cNvPr id="112" name="Google Shape;112;p1"/>
                <p:cNvSpPr txBox="1"/>
                <p:nvPr/>
              </p:nvSpPr>
              <p:spPr>
                <a:xfrm>
                  <a:off x="2652691" y="3025943"/>
                  <a:ext cx="1650033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100">
                      <a:solidFill>
                        <a:schemeClr val="dk1"/>
                      </a:solidFill>
                      <a:latin typeface="Schoolbell"/>
                      <a:ea typeface="Schoolbell"/>
                      <a:cs typeface="Schoolbell"/>
                      <a:sym typeface="Schoolbell"/>
                    </a:rPr>
                    <a:t>Puchi y Amor</a:t>
                  </a:r>
                  <a:endParaRPr sz="1100">
                    <a:solidFill>
                      <a:schemeClr val="dk1"/>
                    </a:solidFill>
                    <a:latin typeface="Schoolbell"/>
                    <a:ea typeface="Schoolbell"/>
                    <a:cs typeface="Schoolbell"/>
                    <a:sym typeface="Schoolbell"/>
                  </a:endParaRPr>
                </a:p>
              </p:txBody>
            </p:sp>
            <p:sp>
              <p:nvSpPr>
                <p:cNvPr id="113" name="Google Shape;113;p1"/>
                <p:cNvSpPr txBox="1"/>
                <p:nvPr/>
              </p:nvSpPr>
              <p:spPr>
                <a:xfrm>
                  <a:off x="2706808" y="3409503"/>
                  <a:ext cx="1650033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100">
                      <a:solidFill>
                        <a:schemeClr val="dk1"/>
                      </a:solidFill>
                      <a:latin typeface="Schoolbell"/>
                      <a:ea typeface="Schoolbell"/>
                      <a:cs typeface="Schoolbell"/>
                      <a:sym typeface="Schoolbell"/>
                    </a:rPr>
                    <a:t>14-feb-2014</a:t>
                  </a:r>
                  <a:endParaRPr sz="1100">
                    <a:solidFill>
                      <a:schemeClr val="dk1"/>
                    </a:solidFill>
                    <a:latin typeface="Schoolbell"/>
                    <a:ea typeface="Schoolbell"/>
                    <a:cs typeface="Schoolbell"/>
                    <a:sym typeface="Schoolbell"/>
                  </a:endParaRPr>
                </a:p>
              </p:txBody>
            </p:sp>
            <p:sp>
              <p:nvSpPr>
                <p:cNvPr id="114" name="Google Shape;114;p1"/>
                <p:cNvSpPr txBox="1"/>
                <p:nvPr/>
              </p:nvSpPr>
              <p:spPr>
                <a:xfrm>
                  <a:off x="2718621" y="3772471"/>
                  <a:ext cx="1650033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100">
                      <a:solidFill>
                        <a:schemeClr val="dk1"/>
                      </a:solidFill>
                      <a:latin typeface="Schoolbell"/>
                      <a:ea typeface="Schoolbell"/>
                      <a:cs typeface="Schoolbell"/>
                      <a:sym typeface="Schoolbell"/>
                    </a:rPr>
                    <a:t>26-Jul-2014</a:t>
                  </a:r>
                  <a:endParaRPr sz="1100">
                    <a:solidFill>
                      <a:schemeClr val="dk1"/>
                    </a:solidFill>
                    <a:latin typeface="Schoolbell"/>
                    <a:ea typeface="Schoolbell"/>
                    <a:cs typeface="Schoolbell"/>
                    <a:sym typeface="Schoolbell"/>
                  </a:endParaRPr>
                </a:p>
              </p:txBody>
            </p:sp>
            <p:sp>
              <p:nvSpPr>
                <p:cNvPr id="115" name="Google Shape;115;p1"/>
                <p:cNvSpPr txBox="1"/>
                <p:nvPr/>
              </p:nvSpPr>
              <p:spPr>
                <a:xfrm>
                  <a:off x="1394318" y="3971070"/>
                  <a:ext cx="2068580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1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SE QUIEREN:</a:t>
                  </a:r>
                  <a:endParaRPr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p1"/>
                <p:cNvSpPr txBox="1"/>
                <p:nvPr/>
              </p:nvSpPr>
              <p:spPr>
                <a:xfrm>
                  <a:off x="1354425" y="4168550"/>
                  <a:ext cx="717954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1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MUCHO</a:t>
                  </a:r>
                  <a:endParaRPr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1"/>
                <p:cNvSpPr txBox="1"/>
                <p:nvPr/>
              </p:nvSpPr>
              <p:spPr>
                <a:xfrm>
                  <a:off x="2466968" y="4168550"/>
                  <a:ext cx="632822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1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POCO</a:t>
                  </a:r>
                  <a:endParaRPr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p1"/>
                <p:cNvSpPr txBox="1"/>
                <p:nvPr/>
              </p:nvSpPr>
              <p:spPr>
                <a:xfrm>
                  <a:off x="3325843" y="4169928"/>
                  <a:ext cx="1219464" cy="2653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1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NADA</a:t>
                  </a:r>
                  <a:endParaRPr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descr="Resultado de imagen para FOTO PAREJA&quot;" id="119" name="Google Shape;119;p1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3050" l="20019" r="29061" t="0"/>
                <a:stretch/>
              </p:blipFill>
              <p:spPr>
                <a:xfrm>
                  <a:off x="1085931" y="2235457"/>
                  <a:ext cx="1424456" cy="17263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Imagen que contiene luz&#10;&#10;Descripción generada automáticamente" id="120" name="Google Shape;120;p1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0" l="0" r="0" t="0"/>
                <a:stretch/>
              </p:blipFill>
              <p:spPr>
                <a:xfrm>
                  <a:off x="4481200" y="3107833"/>
                  <a:ext cx="717954" cy="6215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21" name="Google Shape;121;p1"/>
            <p:cNvSpPr txBox="1"/>
            <p:nvPr/>
          </p:nvSpPr>
          <p:spPr>
            <a:xfrm rot="-5400000">
              <a:off x="7695585" y="3279289"/>
              <a:ext cx="2058174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700">
                  <a:solidFill>
                    <a:srgbClr val="7B7B7B"/>
                  </a:solidFill>
                  <a:latin typeface="Schoolbell"/>
                  <a:ea typeface="Schoolbell"/>
                  <a:cs typeface="Schoolbell"/>
                  <a:sym typeface="Schoolbell"/>
                </a:rPr>
                <a:t>www.sophiebgstore.com</a:t>
              </a:r>
              <a:endParaRPr sz="1000">
                <a:solidFill>
                  <a:srgbClr val="7B7B7B"/>
                </a:solidFill>
                <a:latin typeface="Schoolbell"/>
                <a:ea typeface="Schoolbell"/>
                <a:cs typeface="Schoolbell"/>
                <a:sym typeface="Schoolbel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"/>
          <p:cNvGrpSpPr/>
          <p:nvPr/>
        </p:nvGrpSpPr>
        <p:grpSpPr>
          <a:xfrm>
            <a:off x="3334506" y="1490351"/>
            <a:ext cx="5522988" cy="3963612"/>
            <a:chOff x="3334506" y="1490351"/>
            <a:chExt cx="5522988" cy="3963612"/>
          </a:xfrm>
        </p:grpSpPr>
        <p:sp>
          <p:nvSpPr>
            <p:cNvPr id="127" name="Google Shape;127;p2"/>
            <p:cNvSpPr/>
            <p:nvPr/>
          </p:nvSpPr>
          <p:spPr>
            <a:xfrm>
              <a:off x="3334506" y="1584671"/>
              <a:ext cx="5416178" cy="3685158"/>
            </a:xfrm>
            <a:prstGeom prst="roundRect">
              <a:avLst>
                <a:gd fmla="val 4728" name="adj"/>
              </a:avLst>
            </a:prstGeom>
            <a:solidFill>
              <a:schemeClr val="lt1"/>
            </a:solidFill>
            <a:ln cap="flat" cmpd="sng" w="28575">
              <a:solidFill>
                <a:srgbClr val="0F59D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" name="Google Shape;128;p2"/>
            <p:cNvGrpSpPr/>
            <p:nvPr/>
          </p:nvGrpSpPr>
          <p:grpSpPr>
            <a:xfrm>
              <a:off x="3334506" y="1586421"/>
              <a:ext cx="5522988" cy="3685158"/>
              <a:chOff x="6447612" y="3573624"/>
              <a:chExt cx="4862213" cy="3209709"/>
            </a:xfrm>
          </p:grpSpPr>
          <p:grpSp>
            <p:nvGrpSpPr>
              <p:cNvPr id="129" name="Google Shape;129;p2"/>
              <p:cNvGrpSpPr/>
              <p:nvPr/>
            </p:nvGrpSpPr>
            <p:grpSpPr>
              <a:xfrm>
                <a:off x="6447612" y="3573624"/>
                <a:ext cx="4768182" cy="3209709"/>
                <a:chOff x="6451782" y="3588601"/>
                <a:chExt cx="4768182" cy="3209709"/>
              </a:xfrm>
            </p:grpSpPr>
            <p:sp>
              <p:nvSpPr>
                <p:cNvPr id="130" name="Google Shape;130;p2"/>
                <p:cNvSpPr/>
                <p:nvPr/>
              </p:nvSpPr>
              <p:spPr>
                <a:xfrm>
                  <a:off x="6451782" y="3588601"/>
                  <a:ext cx="4768182" cy="3209709"/>
                </a:xfrm>
                <a:prstGeom prst="roundRect">
                  <a:avLst>
                    <a:gd fmla="val 4728" name="adj"/>
                  </a:avLst>
                </a:prstGeom>
                <a:blipFill rotWithShape="1">
                  <a:blip r:embed="rId3">
                    <a:alphaModFix amt="36000"/>
                  </a:blip>
                  <a:stretch>
                    <a:fillRect b="-60000" l="0" r="-5999" t="0"/>
                  </a:stretch>
                </a:blipFill>
                <a:ln cap="flat" cmpd="sng" w="19050">
                  <a:solidFill>
                    <a:srgbClr val="0F59D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s-MX"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INSTITUTO NACIONAL DEL AMOR</a:t>
                  </a:r>
                  <a:endParaRPr b="1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7431305" y="3790032"/>
                  <a:ext cx="2467429" cy="246743"/>
                </a:xfrm>
                <a:prstGeom prst="rect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7569527" y="3789242"/>
                  <a:ext cx="2160857" cy="241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s-MX" sz="12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INSTITUTO NACIONAL DEL AMOR</a:t>
                  </a: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6586375" y="4805341"/>
                  <a:ext cx="3323772" cy="648888"/>
                </a:xfrm>
                <a:prstGeom prst="rect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descr="Imagen que contiene dibujo&#10;&#10;Descripción generada automáticamente" id="134" name="Google Shape;134;p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 rot="3572115">
                  <a:off x="9303301" y="4859267"/>
                  <a:ext cx="459280" cy="54103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5" name="Google Shape;135;p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 rot="-3077883">
                  <a:off x="6736305" y="4864624"/>
                  <a:ext cx="445338" cy="51295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Resultado de imagen para codigo de barras sin numeros&quot;" id="136" name="Google Shape;136;p2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6586375" y="3739417"/>
                  <a:ext cx="606586" cy="3479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Resultado de imagen para codigo de barras sin numeros&quot;" id="137" name="Google Shape;137;p2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6532933" y="4143495"/>
                  <a:ext cx="239875" cy="51911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Resultado de imagen para codigo de barras sin numeros&quot;" id="138" name="Google Shape;138;p2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0" r="0" t="0"/>
                <a:stretch/>
              </p:blipFill>
              <p:spPr>
                <a:xfrm>
                  <a:off x="9696610" y="4135870"/>
                  <a:ext cx="663141" cy="5290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Resultado de imagen para codigo qr png&quot;" id="139" name="Google Shape;139;p2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0" l="0" r="0" t="0"/>
                <a:stretch/>
              </p:blipFill>
              <p:spPr>
                <a:xfrm>
                  <a:off x="10279879" y="4052701"/>
                  <a:ext cx="699201" cy="6992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Resultado de imagen para codigo qr largo png&quot;" id="140" name="Google Shape;140;p2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62156" l="8320" r="7738" t="0"/>
                <a:stretch/>
              </p:blipFill>
              <p:spPr>
                <a:xfrm>
                  <a:off x="6772808" y="4141408"/>
                  <a:ext cx="1913992" cy="5191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Resultado de imagen para codigo qr largo png&quot;" id="141" name="Google Shape;141;p2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62156" l="8320" r="7738" t="0"/>
                <a:stretch/>
              </p:blipFill>
              <p:spPr>
                <a:xfrm>
                  <a:off x="7785388" y="4150153"/>
                  <a:ext cx="1913992" cy="5191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descr="Resultado de imagen para corazon amarillo&quot;" id="142" name="Google Shape;142;p2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9941050" y="3618085"/>
                <a:ext cx="468049" cy="4680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3" name="Google Shape;143;p2"/>
              <p:cNvSpPr txBox="1"/>
              <p:nvPr/>
            </p:nvSpPr>
            <p:spPr>
              <a:xfrm>
                <a:off x="10370723" y="3615569"/>
                <a:ext cx="69920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MX" sz="2400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rPr>
                  <a:t>INA</a:t>
                </a:r>
                <a:endParaRPr b="1" sz="2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528763" y="5522398"/>
                <a:ext cx="3126131" cy="321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ccccccccccccccccccccc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luz&#10;&#10;Descripción generada automáticamente" id="145" name="Google Shape;145;p2"/>
              <p:cNvPicPr preferRelativeResize="0"/>
              <p:nvPr/>
            </p:nvPicPr>
            <p:blipFill rotWithShape="1">
              <a:blip r:embed="rId13">
                <a:alphaModFix amt="52000"/>
              </a:blip>
              <a:srcRect b="0" l="0" r="0" t="0"/>
              <a:stretch/>
            </p:blipFill>
            <p:spPr>
              <a:xfrm rot="-265043">
                <a:off x="10180695" y="4713115"/>
                <a:ext cx="717954" cy="6215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6" name="Google Shape;146;p2"/>
              <p:cNvSpPr/>
              <p:nvPr/>
            </p:nvSpPr>
            <p:spPr>
              <a:xfrm>
                <a:off x="6535442" y="6021188"/>
                <a:ext cx="3126131" cy="321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ccccccccccccccccccccc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7" name="Google Shape;147;p2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10157824" y="4701540"/>
                <a:ext cx="891786" cy="56801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8" name="Google Shape;148;p2"/>
              <p:cNvSpPr/>
              <p:nvPr/>
            </p:nvSpPr>
            <p:spPr>
              <a:xfrm>
                <a:off x="7136784" y="4834477"/>
                <a:ext cx="2472152" cy="553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Adry y Jhon </a:t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2"/>
              <p:cNvSpPr txBox="1"/>
              <p:nvPr/>
            </p:nvSpPr>
            <p:spPr>
              <a:xfrm>
                <a:off x="10195207" y="5054632"/>
                <a:ext cx="82831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s-MX" sz="1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Dr. Cupido</a:t>
                </a:r>
                <a:endParaRPr i="1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 txBox="1"/>
              <p:nvPr/>
            </p:nvSpPr>
            <p:spPr>
              <a:xfrm>
                <a:off x="9842649" y="5176954"/>
                <a:ext cx="1467176" cy="321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s-MX"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Secretario Ejecutivo del Instituto Nacional del Amor</a:t>
                </a:r>
                <a:endParaRPr i="1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616359" y="5780646"/>
                <a:ext cx="4565043" cy="294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 </a:t>
                </a:r>
                <a:r>
                  <a:rPr lang="es-MX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UN AMOR PARA TODA LA VIDA</a:t>
                </a:r>
                <a:r>
                  <a:rPr lang="es-MX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x </a:t>
                </a:r>
                <a:endParaRPr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Resultado de imagen para IMAGEN AMOR YPNG&quot;" id="152" name="Google Shape;152;p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6897542" y="3624919"/>
              <a:ext cx="1829044" cy="18290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"/>
            <p:cNvSpPr txBox="1"/>
            <p:nvPr/>
          </p:nvSpPr>
          <p:spPr>
            <a:xfrm rot="5400000">
              <a:off x="7411211" y="2442494"/>
              <a:ext cx="205817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400">
                  <a:solidFill>
                    <a:schemeClr val="dk1"/>
                  </a:solidFill>
                  <a:latin typeface="Schoolbell"/>
                  <a:ea typeface="Schoolbell"/>
                  <a:cs typeface="Schoolbell"/>
                  <a:sym typeface="Schoolbell"/>
                </a:rPr>
                <a:t>www.sophiebgstore.com</a:t>
              </a:r>
              <a:endParaRPr sz="7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2020-01-30T16:24:05Z</dcterms:created>
  <dc:creator>ADRIANA GRANADOS</dc:creator>
</cp:coreProperties>
</file>