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176" y="7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09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40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5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417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72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864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591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28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31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29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146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6055-78AA-422B-9C78-BE20403F0B0D}" type="datetimeFigureOut">
              <a:rPr lang="es-MX" smtClean="0"/>
              <a:t>18/01/2022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FE82F-05CB-4E54-8B56-06E579E57F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98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o 31">
            <a:extLst>
              <a:ext uri="{FF2B5EF4-FFF2-40B4-BE49-F238E27FC236}">
                <a16:creationId xmlns:a16="http://schemas.microsoft.com/office/drawing/2014/main" id="{7860B953-18EE-4497-B372-1015D68E4719}"/>
              </a:ext>
            </a:extLst>
          </p:cNvPr>
          <p:cNvGrpSpPr/>
          <p:nvPr/>
        </p:nvGrpSpPr>
        <p:grpSpPr>
          <a:xfrm>
            <a:off x="266699" y="276222"/>
            <a:ext cx="6324601" cy="8671066"/>
            <a:chOff x="266699" y="276222"/>
            <a:chExt cx="6324601" cy="867106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D24D5F6-7629-45F6-86B1-3734E0E527C9}"/>
                </a:ext>
              </a:extLst>
            </p:cNvPr>
            <p:cNvSpPr/>
            <p:nvPr/>
          </p:nvSpPr>
          <p:spPr>
            <a:xfrm>
              <a:off x="286767" y="276222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9AC7719-AB93-4F01-8586-9EADC5EF6504}"/>
                </a:ext>
              </a:extLst>
            </p:cNvPr>
            <p:cNvSpPr/>
            <p:nvPr/>
          </p:nvSpPr>
          <p:spPr>
            <a:xfrm>
              <a:off x="5448297" y="276222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6F170DB5-6A06-4DAA-8967-B9C363159443}"/>
                </a:ext>
              </a:extLst>
            </p:cNvPr>
            <p:cNvSpPr/>
            <p:nvPr/>
          </p:nvSpPr>
          <p:spPr>
            <a:xfrm>
              <a:off x="1581150" y="276225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63732C6B-B994-4FFC-A62B-F4B479C48A2C}"/>
                </a:ext>
              </a:extLst>
            </p:cNvPr>
            <p:cNvSpPr/>
            <p:nvPr/>
          </p:nvSpPr>
          <p:spPr>
            <a:xfrm>
              <a:off x="2862262" y="276224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E84DBA83-4BA4-4B32-BD08-258C56369758}"/>
                </a:ext>
              </a:extLst>
            </p:cNvPr>
            <p:cNvSpPr/>
            <p:nvPr/>
          </p:nvSpPr>
          <p:spPr>
            <a:xfrm>
              <a:off x="4143374" y="276223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32543F20-6260-4FA2-BFAC-BC96AC2C3E9A}"/>
                </a:ext>
              </a:extLst>
            </p:cNvPr>
            <p:cNvSpPr/>
            <p:nvPr/>
          </p:nvSpPr>
          <p:spPr>
            <a:xfrm>
              <a:off x="266699" y="7623313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7788041-2A73-40B1-AF5F-E6CEACE8C1C0}"/>
                </a:ext>
              </a:extLst>
            </p:cNvPr>
            <p:cNvSpPr/>
            <p:nvPr/>
          </p:nvSpPr>
          <p:spPr>
            <a:xfrm>
              <a:off x="1581149" y="7623312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33CEF690-E338-4D9F-85B1-0CF7939AF879}"/>
                </a:ext>
              </a:extLst>
            </p:cNvPr>
            <p:cNvSpPr/>
            <p:nvPr/>
          </p:nvSpPr>
          <p:spPr>
            <a:xfrm>
              <a:off x="2862261" y="7623312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A37DC694-688A-49F7-9BFF-544844785D5C}"/>
                </a:ext>
              </a:extLst>
            </p:cNvPr>
            <p:cNvSpPr/>
            <p:nvPr/>
          </p:nvSpPr>
          <p:spPr>
            <a:xfrm>
              <a:off x="4143373" y="7623311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01E3E7D8-2552-4197-99B9-D342B935327A}"/>
                </a:ext>
              </a:extLst>
            </p:cNvPr>
            <p:cNvSpPr/>
            <p:nvPr/>
          </p:nvSpPr>
          <p:spPr>
            <a:xfrm>
              <a:off x="5457825" y="7623310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3FCA9326-723B-4661-BFA9-16BED3A7EEB4}"/>
                </a:ext>
              </a:extLst>
            </p:cNvPr>
            <p:cNvSpPr/>
            <p:nvPr/>
          </p:nvSpPr>
          <p:spPr>
            <a:xfrm>
              <a:off x="266699" y="6130717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9209004-0E40-4755-BF1C-C59C8E9BDC5F}"/>
                </a:ext>
              </a:extLst>
            </p:cNvPr>
            <p:cNvSpPr/>
            <p:nvPr/>
          </p:nvSpPr>
          <p:spPr>
            <a:xfrm>
              <a:off x="266699" y="4680295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38632C3B-4347-4480-8458-F7ED0DD8DAFE}"/>
                </a:ext>
              </a:extLst>
            </p:cNvPr>
            <p:cNvSpPr/>
            <p:nvPr/>
          </p:nvSpPr>
          <p:spPr>
            <a:xfrm>
              <a:off x="266699" y="3240033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C73348F8-8DBF-4EA9-AD48-D6A573B12319}"/>
                </a:ext>
              </a:extLst>
            </p:cNvPr>
            <p:cNvSpPr/>
            <p:nvPr/>
          </p:nvSpPr>
          <p:spPr>
            <a:xfrm>
              <a:off x="5457823" y="1758127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DC3AE50-9BAE-4A98-83F3-A955CE2126F7}"/>
                </a:ext>
              </a:extLst>
            </p:cNvPr>
            <p:cNvSpPr/>
            <p:nvPr/>
          </p:nvSpPr>
          <p:spPr>
            <a:xfrm>
              <a:off x="286768" y="1763098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A895D226-1A07-4143-AF65-608549D68F1C}"/>
                </a:ext>
              </a:extLst>
            </p:cNvPr>
            <p:cNvSpPr/>
            <p:nvPr/>
          </p:nvSpPr>
          <p:spPr>
            <a:xfrm>
              <a:off x="5457823" y="6130717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58436DF3-88DD-4A73-BE76-F989F1F4C23E}"/>
                </a:ext>
              </a:extLst>
            </p:cNvPr>
            <p:cNvSpPr/>
            <p:nvPr/>
          </p:nvSpPr>
          <p:spPr>
            <a:xfrm>
              <a:off x="5457823" y="3240033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3A505DDF-0107-4902-871C-E1BFE2B150B8}"/>
                </a:ext>
              </a:extLst>
            </p:cNvPr>
            <p:cNvSpPr/>
            <p:nvPr/>
          </p:nvSpPr>
          <p:spPr>
            <a:xfrm>
              <a:off x="5457823" y="4672321"/>
              <a:ext cx="1133475" cy="1323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Corazón 11">
              <a:extLst>
                <a:ext uri="{FF2B5EF4-FFF2-40B4-BE49-F238E27FC236}">
                  <a16:creationId xmlns:a16="http://schemas.microsoft.com/office/drawing/2014/main" id="{1471249A-D1B1-4706-A998-C88D047FDEC0}"/>
                </a:ext>
              </a:extLst>
            </p:cNvPr>
            <p:cNvSpPr/>
            <p:nvPr/>
          </p:nvSpPr>
          <p:spPr>
            <a:xfrm>
              <a:off x="1762125" y="3240033"/>
              <a:ext cx="3333750" cy="3438525"/>
            </a:xfrm>
            <a:prstGeom prst="hear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A47B125F-981A-4FF1-ABEB-B4979C301890}"/>
                </a:ext>
              </a:extLst>
            </p:cNvPr>
            <p:cNvSpPr txBox="1"/>
            <p:nvPr/>
          </p:nvSpPr>
          <p:spPr>
            <a:xfrm>
              <a:off x="1681671" y="1917862"/>
              <a:ext cx="35147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latin typeface="Lucida Handwriting" panose="03010101010101010101" pitchFamily="66" charset="0"/>
                </a:rPr>
                <a:t>Feliz aniversario</a:t>
              </a: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6B0F9989-1FB3-4832-B184-15658AD743B2}"/>
                </a:ext>
              </a:extLst>
            </p:cNvPr>
            <p:cNvSpPr txBox="1"/>
            <p:nvPr/>
          </p:nvSpPr>
          <p:spPr>
            <a:xfrm>
              <a:off x="1852612" y="6811914"/>
              <a:ext cx="31527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200" dirty="0">
                  <a:latin typeface="Arial Black" panose="020B0A04020102020204" pitchFamily="34" charset="0"/>
                </a:rPr>
                <a:t>14.02.2022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7034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3</Words>
  <Application>Microsoft Office PowerPoint</Application>
  <PresentationFormat>Carta (216 x 279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Lucida Handwriting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MelonyColor@outlook.com</dc:creator>
  <cp:lastModifiedBy>MelonyColor@outlook.com</cp:lastModifiedBy>
  <cp:revision>1</cp:revision>
  <dcterms:created xsi:type="dcterms:W3CDTF">2022-01-18T08:24:17Z</dcterms:created>
  <dcterms:modified xsi:type="dcterms:W3CDTF">2022-01-18T09:21:27Z</dcterms:modified>
</cp:coreProperties>
</file>