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7556500" cx="10680700"/>
  <p:notesSz cx="10680700" cy="7556500"/>
  <p:embeddedFontLst>
    <p:embeddedFont>
      <p:font typeface="Amatic SC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6D6C66-86D6-44C7-BBA2-20A1658DD2BF}">
  <a:tblStyle styleId="{E06D6C66-86D6-44C7-BBA2-20A1658DD2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0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1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2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2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3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3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4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4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5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5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6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6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7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8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:notes"/>
          <p:cNvSpPr txBox="1"/>
          <p:nvPr>
            <p:ph idx="1" type="body"/>
          </p:nvPr>
        </p:nvSpPr>
        <p:spPr>
          <a:xfrm>
            <a:off x="1068050" y="3589325"/>
            <a:ext cx="854455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9:notes"/>
          <p:cNvSpPr/>
          <p:nvPr>
            <p:ph idx="2" type="sldImg"/>
          </p:nvPr>
        </p:nvSpPr>
        <p:spPr>
          <a:xfrm>
            <a:off x="1780450" y="566725"/>
            <a:ext cx="7120800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01052" y="2342515"/>
            <a:ext cx="9078595" cy="1586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34035" y="302260"/>
            <a:ext cx="961263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34035" y="1737995"/>
            <a:ext cx="961263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34035" y="302260"/>
            <a:ext cx="961263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534035" y="302260"/>
            <a:ext cx="961263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4035" y="302260"/>
            <a:ext cx="961263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4035" y="1737995"/>
            <a:ext cx="961263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64.png"/><Relationship Id="rId22" Type="http://schemas.openxmlformats.org/officeDocument/2006/relationships/image" Target="../media/image92.png"/><Relationship Id="rId21" Type="http://schemas.openxmlformats.org/officeDocument/2006/relationships/image" Target="../media/image63.png"/><Relationship Id="rId24" Type="http://schemas.openxmlformats.org/officeDocument/2006/relationships/image" Target="../media/image99.png"/><Relationship Id="rId23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Relationship Id="rId5" Type="http://schemas.openxmlformats.org/officeDocument/2006/relationships/image" Target="../media/image54.png"/><Relationship Id="rId6" Type="http://schemas.openxmlformats.org/officeDocument/2006/relationships/image" Target="../media/image50.png"/><Relationship Id="rId7" Type="http://schemas.openxmlformats.org/officeDocument/2006/relationships/image" Target="../media/image45.png"/><Relationship Id="rId8" Type="http://schemas.openxmlformats.org/officeDocument/2006/relationships/image" Target="../media/image88.png"/><Relationship Id="rId11" Type="http://schemas.openxmlformats.org/officeDocument/2006/relationships/image" Target="../media/image56.png"/><Relationship Id="rId10" Type="http://schemas.openxmlformats.org/officeDocument/2006/relationships/image" Target="../media/image53.png"/><Relationship Id="rId13" Type="http://schemas.openxmlformats.org/officeDocument/2006/relationships/image" Target="../media/image95.png"/><Relationship Id="rId12" Type="http://schemas.openxmlformats.org/officeDocument/2006/relationships/image" Target="../media/image57.png"/><Relationship Id="rId15" Type="http://schemas.openxmlformats.org/officeDocument/2006/relationships/image" Target="../media/image70.png"/><Relationship Id="rId14" Type="http://schemas.openxmlformats.org/officeDocument/2006/relationships/image" Target="../media/image58.png"/><Relationship Id="rId17" Type="http://schemas.openxmlformats.org/officeDocument/2006/relationships/image" Target="../media/image68.png"/><Relationship Id="rId16" Type="http://schemas.openxmlformats.org/officeDocument/2006/relationships/image" Target="../media/image62.png"/><Relationship Id="rId19" Type="http://schemas.openxmlformats.org/officeDocument/2006/relationships/image" Target="../media/image60.png"/><Relationship Id="rId18" Type="http://schemas.openxmlformats.org/officeDocument/2006/relationships/image" Target="../media/image65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7.png"/><Relationship Id="rId22" Type="http://schemas.openxmlformats.org/officeDocument/2006/relationships/image" Target="../media/image107.png"/><Relationship Id="rId21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Relationship Id="rId4" Type="http://schemas.openxmlformats.org/officeDocument/2006/relationships/image" Target="../media/image97.png"/><Relationship Id="rId9" Type="http://schemas.openxmlformats.org/officeDocument/2006/relationships/image" Target="../media/image104.png"/><Relationship Id="rId5" Type="http://schemas.openxmlformats.org/officeDocument/2006/relationships/image" Target="../media/image102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98.png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13" Type="http://schemas.openxmlformats.org/officeDocument/2006/relationships/image" Target="../media/image115.png"/><Relationship Id="rId12" Type="http://schemas.openxmlformats.org/officeDocument/2006/relationships/image" Target="../media/image103.png"/><Relationship Id="rId15" Type="http://schemas.openxmlformats.org/officeDocument/2006/relationships/image" Target="../media/image109.png"/><Relationship Id="rId14" Type="http://schemas.openxmlformats.org/officeDocument/2006/relationships/image" Target="../media/image116.png"/><Relationship Id="rId17" Type="http://schemas.openxmlformats.org/officeDocument/2006/relationships/image" Target="../media/image110.png"/><Relationship Id="rId16" Type="http://schemas.openxmlformats.org/officeDocument/2006/relationships/image" Target="../media/image108.png"/><Relationship Id="rId19" Type="http://schemas.openxmlformats.org/officeDocument/2006/relationships/image" Target="../media/image111.png"/><Relationship Id="rId18" Type="http://schemas.openxmlformats.org/officeDocument/2006/relationships/image" Target="../media/image1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5.png"/><Relationship Id="rId4" Type="http://schemas.openxmlformats.org/officeDocument/2006/relationships/image" Target="../media/image118.png"/><Relationship Id="rId5" Type="http://schemas.openxmlformats.org/officeDocument/2006/relationships/image" Target="../media/image1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6.png"/><Relationship Id="rId22" Type="http://schemas.openxmlformats.org/officeDocument/2006/relationships/image" Target="../media/image134.png"/><Relationship Id="rId21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4.png"/><Relationship Id="rId4" Type="http://schemas.openxmlformats.org/officeDocument/2006/relationships/image" Target="../media/image121.png"/><Relationship Id="rId9" Type="http://schemas.openxmlformats.org/officeDocument/2006/relationships/image" Target="../media/image124.png"/><Relationship Id="rId5" Type="http://schemas.openxmlformats.org/officeDocument/2006/relationships/image" Target="../media/image114.png"/><Relationship Id="rId6" Type="http://schemas.openxmlformats.org/officeDocument/2006/relationships/image" Target="../media/image119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11" Type="http://schemas.openxmlformats.org/officeDocument/2006/relationships/image" Target="../media/image132.png"/><Relationship Id="rId10" Type="http://schemas.openxmlformats.org/officeDocument/2006/relationships/image" Target="../media/image126.png"/><Relationship Id="rId13" Type="http://schemas.openxmlformats.org/officeDocument/2006/relationships/image" Target="../media/image127.png"/><Relationship Id="rId12" Type="http://schemas.openxmlformats.org/officeDocument/2006/relationships/image" Target="../media/image128.png"/><Relationship Id="rId15" Type="http://schemas.openxmlformats.org/officeDocument/2006/relationships/image" Target="../media/image129.png"/><Relationship Id="rId14" Type="http://schemas.openxmlformats.org/officeDocument/2006/relationships/image" Target="../media/image130.png"/><Relationship Id="rId17" Type="http://schemas.openxmlformats.org/officeDocument/2006/relationships/image" Target="../media/image137.png"/><Relationship Id="rId16" Type="http://schemas.openxmlformats.org/officeDocument/2006/relationships/image" Target="../media/image131.png"/><Relationship Id="rId19" Type="http://schemas.openxmlformats.org/officeDocument/2006/relationships/image" Target="../media/image135.png"/><Relationship Id="rId18" Type="http://schemas.openxmlformats.org/officeDocument/2006/relationships/image" Target="../media/image133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6.png"/><Relationship Id="rId22" Type="http://schemas.openxmlformats.org/officeDocument/2006/relationships/image" Target="../media/image158.png"/><Relationship Id="rId21" Type="http://schemas.openxmlformats.org/officeDocument/2006/relationships/image" Target="../media/image157.png"/><Relationship Id="rId24" Type="http://schemas.openxmlformats.org/officeDocument/2006/relationships/image" Target="../media/image161.png"/><Relationship Id="rId23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8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26" Type="http://schemas.openxmlformats.org/officeDocument/2006/relationships/image" Target="../media/image169.png"/><Relationship Id="rId25" Type="http://schemas.openxmlformats.org/officeDocument/2006/relationships/image" Target="../media/image160.png"/><Relationship Id="rId28" Type="http://schemas.openxmlformats.org/officeDocument/2006/relationships/image" Target="../media/image168.png"/><Relationship Id="rId27" Type="http://schemas.openxmlformats.org/officeDocument/2006/relationships/image" Target="../media/image164.png"/><Relationship Id="rId5" Type="http://schemas.openxmlformats.org/officeDocument/2006/relationships/image" Target="../media/image139.png"/><Relationship Id="rId6" Type="http://schemas.openxmlformats.org/officeDocument/2006/relationships/image" Target="../media/image141.png"/><Relationship Id="rId29" Type="http://schemas.openxmlformats.org/officeDocument/2006/relationships/image" Target="../media/image163.png"/><Relationship Id="rId7" Type="http://schemas.openxmlformats.org/officeDocument/2006/relationships/image" Target="../media/image143.png"/><Relationship Id="rId8" Type="http://schemas.openxmlformats.org/officeDocument/2006/relationships/image" Target="../media/image149.png"/><Relationship Id="rId31" Type="http://schemas.openxmlformats.org/officeDocument/2006/relationships/image" Target="../media/image170.png"/><Relationship Id="rId30" Type="http://schemas.openxmlformats.org/officeDocument/2006/relationships/image" Target="../media/image167.png"/><Relationship Id="rId11" Type="http://schemas.openxmlformats.org/officeDocument/2006/relationships/image" Target="../media/image146.png"/><Relationship Id="rId33" Type="http://schemas.openxmlformats.org/officeDocument/2006/relationships/image" Target="../media/image166.png"/><Relationship Id="rId10" Type="http://schemas.openxmlformats.org/officeDocument/2006/relationships/image" Target="../media/image144.png"/><Relationship Id="rId32" Type="http://schemas.openxmlformats.org/officeDocument/2006/relationships/image" Target="../media/image159.png"/><Relationship Id="rId13" Type="http://schemas.openxmlformats.org/officeDocument/2006/relationships/image" Target="../media/image151.png"/><Relationship Id="rId35" Type="http://schemas.openxmlformats.org/officeDocument/2006/relationships/image" Target="../media/image75.png"/><Relationship Id="rId12" Type="http://schemas.openxmlformats.org/officeDocument/2006/relationships/image" Target="../media/image153.png"/><Relationship Id="rId34" Type="http://schemas.openxmlformats.org/officeDocument/2006/relationships/image" Target="../media/image165.png"/><Relationship Id="rId15" Type="http://schemas.openxmlformats.org/officeDocument/2006/relationships/image" Target="../media/image154.png"/><Relationship Id="rId37" Type="http://schemas.openxmlformats.org/officeDocument/2006/relationships/image" Target="../media/image172.png"/><Relationship Id="rId14" Type="http://schemas.openxmlformats.org/officeDocument/2006/relationships/image" Target="../media/image147.png"/><Relationship Id="rId36" Type="http://schemas.openxmlformats.org/officeDocument/2006/relationships/image" Target="../media/image84.png"/><Relationship Id="rId17" Type="http://schemas.openxmlformats.org/officeDocument/2006/relationships/image" Target="../media/image155.png"/><Relationship Id="rId16" Type="http://schemas.openxmlformats.org/officeDocument/2006/relationships/image" Target="../media/image152.png"/><Relationship Id="rId19" Type="http://schemas.openxmlformats.org/officeDocument/2006/relationships/image" Target="../media/image150.png"/><Relationship Id="rId18" Type="http://schemas.openxmlformats.org/officeDocument/2006/relationships/image" Target="../media/image14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3.png"/><Relationship Id="rId4" Type="http://schemas.openxmlformats.org/officeDocument/2006/relationships/image" Target="../media/image17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11" Type="http://schemas.openxmlformats.org/officeDocument/2006/relationships/image" Target="../media/image12.png"/><Relationship Id="rId22" Type="http://schemas.openxmlformats.org/officeDocument/2006/relationships/image" Target="../media/image15.png"/><Relationship Id="rId10" Type="http://schemas.openxmlformats.org/officeDocument/2006/relationships/image" Target="../media/image7.png"/><Relationship Id="rId21" Type="http://schemas.openxmlformats.org/officeDocument/2006/relationships/image" Target="../media/image20.png"/><Relationship Id="rId13" Type="http://schemas.openxmlformats.org/officeDocument/2006/relationships/image" Target="../media/image10.png"/><Relationship Id="rId24" Type="http://schemas.openxmlformats.org/officeDocument/2006/relationships/image" Target="../media/image19.png"/><Relationship Id="rId12" Type="http://schemas.openxmlformats.org/officeDocument/2006/relationships/image" Target="../media/image6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5" Type="http://schemas.openxmlformats.org/officeDocument/2006/relationships/image" Target="../media/image9.png"/><Relationship Id="rId14" Type="http://schemas.openxmlformats.org/officeDocument/2006/relationships/image" Target="../media/image22.png"/><Relationship Id="rId17" Type="http://schemas.openxmlformats.org/officeDocument/2006/relationships/image" Target="../media/image16.png"/><Relationship Id="rId16" Type="http://schemas.openxmlformats.org/officeDocument/2006/relationships/image" Target="../media/image13.png"/><Relationship Id="rId5" Type="http://schemas.openxmlformats.org/officeDocument/2006/relationships/image" Target="../media/image3.png"/><Relationship Id="rId19" Type="http://schemas.openxmlformats.org/officeDocument/2006/relationships/image" Target="../media/image23.png"/><Relationship Id="rId6" Type="http://schemas.openxmlformats.org/officeDocument/2006/relationships/image" Target="../media/image1.png"/><Relationship Id="rId18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11" Type="http://schemas.openxmlformats.org/officeDocument/2006/relationships/image" Target="../media/image31.png"/><Relationship Id="rId10" Type="http://schemas.openxmlformats.org/officeDocument/2006/relationships/image" Target="../media/image25.png"/><Relationship Id="rId13" Type="http://schemas.openxmlformats.org/officeDocument/2006/relationships/image" Target="../media/image36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5" Type="http://schemas.openxmlformats.org/officeDocument/2006/relationships/image" Target="../media/image32.png"/><Relationship Id="rId14" Type="http://schemas.openxmlformats.org/officeDocument/2006/relationships/image" Target="../media/image34.png"/><Relationship Id="rId17" Type="http://schemas.openxmlformats.org/officeDocument/2006/relationships/image" Target="../media/image47.png"/><Relationship Id="rId16" Type="http://schemas.openxmlformats.org/officeDocument/2006/relationships/image" Target="../media/image19.png"/><Relationship Id="rId5" Type="http://schemas.openxmlformats.org/officeDocument/2006/relationships/image" Target="../media/image24.png"/><Relationship Id="rId19" Type="http://schemas.openxmlformats.org/officeDocument/2006/relationships/image" Target="../media/image52.jpg"/><Relationship Id="rId6" Type="http://schemas.openxmlformats.org/officeDocument/2006/relationships/image" Target="../media/image27.png"/><Relationship Id="rId18" Type="http://schemas.openxmlformats.org/officeDocument/2006/relationships/image" Target="../media/image44.png"/><Relationship Id="rId7" Type="http://schemas.openxmlformats.org/officeDocument/2006/relationships/image" Target="../media/image18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38.png"/><Relationship Id="rId6" Type="http://schemas.openxmlformats.org/officeDocument/2006/relationships/image" Target="../media/image4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62.png"/><Relationship Id="rId22" Type="http://schemas.openxmlformats.org/officeDocument/2006/relationships/image" Target="../media/image65.png"/><Relationship Id="rId21" Type="http://schemas.openxmlformats.org/officeDocument/2006/relationships/image" Target="../media/image68.png"/><Relationship Id="rId24" Type="http://schemas.openxmlformats.org/officeDocument/2006/relationships/image" Target="../media/image64.png"/><Relationship Id="rId23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25" Type="http://schemas.openxmlformats.org/officeDocument/2006/relationships/image" Target="../media/image63.png"/><Relationship Id="rId5" Type="http://schemas.openxmlformats.org/officeDocument/2006/relationships/image" Target="../media/image48.png"/><Relationship Id="rId6" Type="http://schemas.openxmlformats.org/officeDocument/2006/relationships/image" Target="../media/image43.png"/><Relationship Id="rId7" Type="http://schemas.openxmlformats.org/officeDocument/2006/relationships/image" Target="../media/image46.png"/><Relationship Id="rId8" Type="http://schemas.openxmlformats.org/officeDocument/2006/relationships/image" Target="../media/image40.png"/><Relationship Id="rId11" Type="http://schemas.openxmlformats.org/officeDocument/2006/relationships/image" Target="../media/image45.png"/><Relationship Id="rId10" Type="http://schemas.openxmlformats.org/officeDocument/2006/relationships/image" Target="../media/image50.png"/><Relationship Id="rId13" Type="http://schemas.openxmlformats.org/officeDocument/2006/relationships/image" Target="../media/image55.png"/><Relationship Id="rId12" Type="http://schemas.openxmlformats.org/officeDocument/2006/relationships/image" Target="../media/image51.png"/><Relationship Id="rId15" Type="http://schemas.openxmlformats.org/officeDocument/2006/relationships/image" Target="../media/image56.png"/><Relationship Id="rId14" Type="http://schemas.openxmlformats.org/officeDocument/2006/relationships/image" Target="../media/image53.png"/><Relationship Id="rId17" Type="http://schemas.openxmlformats.org/officeDocument/2006/relationships/image" Target="../media/image59.png"/><Relationship Id="rId16" Type="http://schemas.openxmlformats.org/officeDocument/2006/relationships/image" Target="../media/image57.png"/><Relationship Id="rId19" Type="http://schemas.openxmlformats.org/officeDocument/2006/relationships/image" Target="../media/image70.png"/><Relationship Id="rId18" Type="http://schemas.openxmlformats.org/officeDocument/2006/relationships/image" Target="../media/image58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1.png"/><Relationship Id="rId22" Type="http://schemas.openxmlformats.org/officeDocument/2006/relationships/image" Target="../media/image86.png"/><Relationship Id="rId21" Type="http://schemas.openxmlformats.org/officeDocument/2006/relationships/image" Target="../media/image83.png"/><Relationship Id="rId23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1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Relationship Id="rId7" Type="http://schemas.openxmlformats.org/officeDocument/2006/relationships/image" Target="../media/image66.png"/><Relationship Id="rId8" Type="http://schemas.openxmlformats.org/officeDocument/2006/relationships/image" Target="../media/image72.png"/><Relationship Id="rId11" Type="http://schemas.openxmlformats.org/officeDocument/2006/relationships/image" Target="../media/image69.png"/><Relationship Id="rId10" Type="http://schemas.openxmlformats.org/officeDocument/2006/relationships/image" Target="../media/image67.png"/><Relationship Id="rId13" Type="http://schemas.openxmlformats.org/officeDocument/2006/relationships/image" Target="../media/image94.png"/><Relationship Id="rId12" Type="http://schemas.openxmlformats.org/officeDocument/2006/relationships/image" Target="../media/image77.png"/><Relationship Id="rId15" Type="http://schemas.openxmlformats.org/officeDocument/2006/relationships/image" Target="../media/image78.png"/><Relationship Id="rId14" Type="http://schemas.openxmlformats.org/officeDocument/2006/relationships/image" Target="../media/image80.png"/><Relationship Id="rId17" Type="http://schemas.openxmlformats.org/officeDocument/2006/relationships/image" Target="../media/image82.png"/><Relationship Id="rId16" Type="http://schemas.openxmlformats.org/officeDocument/2006/relationships/image" Target="../media/image79.png"/><Relationship Id="rId19" Type="http://schemas.openxmlformats.org/officeDocument/2006/relationships/image" Target="../media/image84.png"/><Relationship Id="rId18" Type="http://schemas.openxmlformats.org/officeDocument/2006/relationships/image" Target="../media/image7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3.png"/><Relationship Id="rId4" Type="http://schemas.openxmlformats.org/officeDocument/2006/relationships/image" Target="../media/image96.png"/><Relationship Id="rId5" Type="http://schemas.openxmlformats.org/officeDocument/2006/relationships/image" Target="../media/image85.jpg"/><Relationship Id="rId6" Type="http://schemas.openxmlformats.org/officeDocument/2006/relationships/image" Target="../media/image9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7"/>
          <p:cNvGraphicFramePr/>
          <p:nvPr/>
        </p:nvGraphicFramePr>
        <p:xfrm>
          <a:off x="662810" y="2720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{E06D6C66-86D6-44C7-BBA2-20A1658DD2BF}</a:tableStyleId>
              </a:tblPr>
              <a:tblGrid>
                <a:gridCol w="1080125"/>
                <a:gridCol w="360050"/>
                <a:gridCol w="1080125"/>
                <a:gridCol w="4319900"/>
                <a:gridCol w="1080125"/>
                <a:gridCol w="360050"/>
                <a:gridCol w="1080125"/>
              </a:tblGrid>
              <a:tr h="64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95E1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D136"/>
                    </a:solidFill>
                  </a:tcPr>
                </a:tc>
              </a:tr>
            </a:tbl>
          </a:graphicData>
        </a:graphic>
      </p:graphicFrame>
      <p:grpSp>
        <p:nvGrpSpPr>
          <p:cNvPr id="44" name="Google Shape;44;p7"/>
          <p:cNvGrpSpPr/>
          <p:nvPr/>
        </p:nvGrpSpPr>
        <p:grpSpPr>
          <a:xfrm>
            <a:off x="306003" y="275263"/>
            <a:ext cx="360045" cy="6480175"/>
            <a:chOff x="306003" y="275263"/>
            <a:chExt cx="360045" cy="6480175"/>
          </a:xfrm>
        </p:grpSpPr>
        <p:sp>
          <p:nvSpPr>
            <p:cNvPr id="45" name="Google Shape;45;p7"/>
            <p:cNvSpPr/>
            <p:nvPr/>
          </p:nvSpPr>
          <p:spPr>
            <a:xfrm>
              <a:off x="306003" y="275263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359992" y="0"/>
                  </a:moveTo>
                  <a:lnTo>
                    <a:pt x="0" y="347179"/>
                  </a:lnTo>
                  <a:lnTo>
                    <a:pt x="0" y="6094832"/>
                  </a:lnTo>
                  <a:lnTo>
                    <a:pt x="359992" y="6479995"/>
                  </a:lnTo>
                  <a:lnTo>
                    <a:pt x="359992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306003" y="275263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359992" y="6479995"/>
                  </a:moveTo>
                  <a:lnTo>
                    <a:pt x="0" y="6094832"/>
                  </a:lnTo>
                  <a:lnTo>
                    <a:pt x="0" y="347179"/>
                  </a:lnTo>
                  <a:lnTo>
                    <a:pt x="359992" y="0"/>
                  </a:lnTo>
                  <a:lnTo>
                    <a:pt x="359992" y="6479995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7" name="Google Shape;47;p7"/>
          <p:cNvGrpSpPr/>
          <p:nvPr/>
        </p:nvGrpSpPr>
        <p:grpSpPr>
          <a:xfrm>
            <a:off x="10025995" y="275260"/>
            <a:ext cx="360045" cy="6480175"/>
            <a:chOff x="10025995" y="275260"/>
            <a:chExt cx="360045" cy="6480175"/>
          </a:xfrm>
        </p:grpSpPr>
        <p:sp>
          <p:nvSpPr>
            <p:cNvPr id="48" name="Google Shape;48;p7"/>
            <p:cNvSpPr/>
            <p:nvPr/>
          </p:nvSpPr>
          <p:spPr>
            <a:xfrm>
              <a:off x="10025995" y="275260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0" y="0"/>
                  </a:moveTo>
                  <a:lnTo>
                    <a:pt x="0" y="6479997"/>
                  </a:lnTo>
                  <a:lnTo>
                    <a:pt x="360008" y="6132805"/>
                  </a:lnTo>
                  <a:lnTo>
                    <a:pt x="360008" y="385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10025995" y="275260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0" y="0"/>
                  </a:moveTo>
                  <a:lnTo>
                    <a:pt x="360008" y="385152"/>
                  </a:lnTo>
                  <a:lnTo>
                    <a:pt x="360008" y="6132805"/>
                  </a:lnTo>
                  <a:lnTo>
                    <a:pt x="0" y="647999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16"/>
          <p:cNvGrpSpPr/>
          <p:nvPr/>
        </p:nvGrpSpPr>
        <p:grpSpPr>
          <a:xfrm>
            <a:off x="589888" y="373208"/>
            <a:ext cx="4320540" cy="3240050"/>
            <a:chOff x="589888" y="373208"/>
            <a:chExt cx="4320540" cy="3240050"/>
          </a:xfrm>
        </p:grpSpPr>
        <p:sp>
          <p:nvSpPr>
            <p:cNvPr id="377" name="Google Shape;377;p16"/>
            <p:cNvSpPr/>
            <p:nvPr/>
          </p:nvSpPr>
          <p:spPr>
            <a:xfrm>
              <a:off x="589888" y="2173212"/>
              <a:ext cx="4320540" cy="1080135"/>
            </a:xfrm>
            <a:custGeom>
              <a:rect b="b" l="l" r="r" t="t"/>
              <a:pathLst>
                <a:path extrusionOk="0" h="1080135" w="4320540">
                  <a:moveTo>
                    <a:pt x="4319993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4319993" y="1079996"/>
                  </a:lnTo>
                  <a:lnTo>
                    <a:pt x="4319993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589888" y="2173212"/>
              <a:ext cx="4320540" cy="1080135"/>
            </a:xfrm>
            <a:custGeom>
              <a:rect b="b" l="l" r="r" t="t"/>
              <a:pathLst>
                <a:path extrusionOk="0" h="1080135" w="4320540">
                  <a:moveTo>
                    <a:pt x="0" y="0"/>
                  </a:moveTo>
                  <a:lnTo>
                    <a:pt x="4319993" y="0"/>
                  </a:lnTo>
                  <a:lnTo>
                    <a:pt x="4319993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589888" y="1813209"/>
              <a:ext cx="4320540" cy="360045"/>
            </a:xfrm>
            <a:custGeom>
              <a:rect b="b" l="l" r="r" t="t"/>
              <a:pathLst>
                <a:path extrusionOk="0" h="360044" w="4320540">
                  <a:moveTo>
                    <a:pt x="3960000" y="0"/>
                  </a:moveTo>
                  <a:lnTo>
                    <a:pt x="360008" y="0"/>
                  </a:lnTo>
                  <a:lnTo>
                    <a:pt x="0" y="360006"/>
                  </a:lnTo>
                  <a:lnTo>
                    <a:pt x="4319993" y="360006"/>
                  </a:lnTo>
                  <a:lnTo>
                    <a:pt x="3960000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89888" y="1813209"/>
              <a:ext cx="4320540" cy="360045"/>
            </a:xfrm>
            <a:custGeom>
              <a:rect b="b" l="l" r="r" t="t"/>
              <a:pathLst>
                <a:path extrusionOk="0" h="360044" w="4320540">
                  <a:moveTo>
                    <a:pt x="0" y="360006"/>
                  </a:moveTo>
                  <a:lnTo>
                    <a:pt x="360008" y="0"/>
                  </a:lnTo>
                  <a:lnTo>
                    <a:pt x="3960000" y="0"/>
                  </a:lnTo>
                  <a:lnTo>
                    <a:pt x="4319993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949896" y="733209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3599992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3599992" y="1079996"/>
                  </a:lnTo>
                  <a:lnTo>
                    <a:pt x="3599992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949896" y="733209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0" y="0"/>
                  </a:moveTo>
                  <a:lnTo>
                    <a:pt x="3599992" y="0"/>
                  </a:lnTo>
                  <a:lnTo>
                    <a:pt x="3599992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949888" y="373208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3420684" y="0"/>
                  </a:moveTo>
                  <a:lnTo>
                    <a:pt x="214823" y="0"/>
                  </a:lnTo>
                  <a:lnTo>
                    <a:pt x="0" y="360006"/>
                  </a:lnTo>
                  <a:lnTo>
                    <a:pt x="3614331" y="360006"/>
                  </a:lnTo>
                  <a:lnTo>
                    <a:pt x="3420684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949888" y="373208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0" y="360006"/>
                  </a:moveTo>
                  <a:lnTo>
                    <a:pt x="214823" y="0"/>
                  </a:lnTo>
                  <a:lnTo>
                    <a:pt x="3420684" y="0"/>
                  </a:lnTo>
                  <a:lnTo>
                    <a:pt x="3614331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89888" y="3253213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0" y="0"/>
                  </a:lnTo>
                  <a:lnTo>
                    <a:pt x="231448" y="360006"/>
                  </a:lnTo>
                  <a:lnTo>
                    <a:pt x="4063226" y="360006"/>
                  </a:lnTo>
                  <a:lnTo>
                    <a:pt x="4319996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89888" y="3253213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4063226" y="360006"/>
                  </a:lnTo>
                  <a:lnTo>
                    <a:pt x="231448" y="360006"/>
                  </a:lnTo>
                  <a:lnTo>
                    <a:pt x="0" y="0"/>
                  </a:lnTo>
                  <a:lnTo>
                    <a:pt x="43199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87" name="Google Shape;387;p16"/>
          <p:cNvGrpSpPr/>
          <p:nvPr/>
        </p:nvGrpSpPr>
        <p:grpSpPr>
          <a:xfrm>
            <a:off x="589888" y="3894729"/>
            <a:ext cx="4320540" cy="3240048"/>
            <a:chOff x="589888" y="3894729"/>
            <a:chExt cx="4320540" cy="3240048"/>
          </a:xfrm>
        </p:grpSpPr>
        <p:sp>
          <p:nvSpPr>
            <p:cNvPr id="388" name="Google Shape;388;p16"/>
            <p:cNvSpPr/>
            <p:nvPr/>
          </p:nvSpPr>
          <p:spPr>
            <a:xfrm>
              <a:off x="589888" y="5694732"/>
              <a:ext cx="4320540" cy="1080135"/>
            </a:xfrm>
            <a:custGeom>
              <a:rect b="b" l="l" r="r" t="t"/>
              <a:pathLst>
                <a:path extrusionOk="0" h="1080134" w="4320540">
                  <a:moveTo>
                    <a:pt x="4319993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4319993" y="1079996"/>
                  </a:lnTo>
                  <a:lnTo>
                    <a:pt x="4319993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89888" y="5694732"/>
              <a:ext cx="4320540" cy="1080135"/>
            </a:xfrm>
            <a:custGeom>
              <a:rect b="b" l="l" r="r" t="t"/>
              <a:pathLst>
                <a:path extrusionOk="0" h="1080134" w="4320540">
                  <a:moveTo>
                    <a:pt x="0" y="0"/>
                  </a:moveTo>
                  <a:lnTo>
                    <a:pt x="4319993" y="0"/>
                  </a:lnTo>
                  <a:lnTo>
                    <a:pt x="4319993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888" y="5334729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3960000" y="0"/>
                  </a:moveTo>
                  <a:lnTo>
                    <a:pt x="360008" y="0"/>
                  </a:lnTo>
                  <a:lnTo>
                    <a:pt x="0" y="360006"/>
                  </a:lnTo>
                  <a:lnTo>
                    <a:pt x="4319993" y="360006"/>
                  </a:lnTo>
                  <a:lnTo>
                    <a:pt x="3960000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589888" y="5334729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0" y="360006"/>
                  </a:moveTo>
                  <a:lnTo>
                    <a:pt x="360008" y="0"/>
                  </a:lnTo>
                  <a:lnTo>
                    <a:pt x="3960000" y="0"/>
                  </a:lnTo>
                  <a:lnTo>
                    <a:pt x="4319993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49896" y="4254744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3599992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3599992" y="1079995"/>
                  </a:lnTo>
                  <a:lnTo>
                    <a:pt x="3599992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949896" y="4254744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0" y="0"/>
                  </a:moveTo>
                  <a:lnTo>
                    <a:pt x="3599992" y="0"/>
                  </a:lnTo>
                  <a:lnTo>
                    <a:pt x="3599992" y="1079995"/>
                  </a:lnTo>
                  <a:lnTo>
                    <a:pt x="0" y="107999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949888" y="3894729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3420684" y="0"/>
                  </a:moveTo>
                  <a:lnTo>
                    <a:pt x="214823" y="0"/>
                  </a:lnTo>
                  <a:lnTo>
                    <a:pt x="0" y="360006"/>
                  </a:lnTo>
                  <a:lnTo>
                    <a:pt x="3614331" y="360006"/>
                  </a:lnTo>
                  <a:lnTo>
                    <a:pt x="3420684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949888" y="3894729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0" y="360006"/>
                  </a:moveTo>
                  <a:lnTo>
                    <a:pt x="214823" y="0"/>
                  </a:lnTo>
                  <a:lnTo>
                    <a:pt x="3420684" y="0"/>
                  </a:lnTo>
                  <a:lnTo>
                    <a:pt x="3614331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589888" y="6774732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0" y="0"/>
                  </a:lnTo>
                  <a:lnTo>
                    <a:pt x="231448" y="360006"/>
                  </a:lnTo>
                  <a:lnTo>
                    <a:pt x="4063226" y="360006"/>
                  </a:lnTo>
                  <a:lnTo>
                    <a:pt x="4319996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89888" y="6774732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4063226" y="360006"/>
                  </a:lnTo>
                  <a:lnTo>
                    <a:pt x="231448" y="360006"/>
                  </a:lnTo>
                  <a:lnTo>
                    <a:pt x="0" y="0"/>
                  </a:lnTo>
                  <a:lnTo>
                    <a:pt x="43199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98" name="Google Shape;398;p16"/>
          <p:cNvSpPr/>
          <p:nvPr/>
        </p:nvSpPr>
        <p:spPr>
          <a:xfrm>
            <a:off x="5727481" y="1428206"/>
            <a:ext cx="3600450" cy="5760085"/>
          </a:xfrm>
          <a:custGeom>
            <a:rect b="b" l="l" r="r" t="t"/>
            <a:pathLst>
              <a:path extrusionOk="0" h="5760084" w="3600450">
                <a:moveTo>
                  <a:pt x="0" y="0"/>
                </a:moveTo>
                <a:lnTo>
                  <a:pt x="3600006" y="0"/>
                </a:lnTo>
                <a:lnTo>
                  <a:pt x="3600006" y="5759993"/>
                </a:lnTo>
                <a:lnTo>
                  <a:pt x="0" y="575999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99" name="Google Shape;399;p16"/>
          <p:cNvGrpSpPr/>
          <p:nvPr/>
        </p:nvGrpSpPr>
        <p:grpSpPr>
          <a:xfrm>
            <a:off x="7571041" y="711404"/>
            <a:ext cx="932429" cy="244104"/>
            <a:chOff x="7571041" y="711404"/>
            <a:chExt cx="932429" cy="244104"/>
          </a:xfrm>
        </p:grpSpPr>
        <p:sp>
          <p:nvSpPr>
            <p:cNvPr id="400" name="Google Shape;400;p16"/>
            <p:cNvSpPr/>
            <p:nvPr/>
          </p:nvSpPr>
          <p:spPr>
            <a:xfrm>
              <a:off x="7571041" y="715671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40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90" y="33718"/>
                  </a:lnTo>
                  <a:lnTo>
                    <a:pt x="32575" y="33540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31"/>
                  </a:lnTo>
                  <a:lnTo>
                    <a:pt x="279" y="52209"/>
                  </a:lnTo>
                  <a:lnTo>
                    <a:pt x="1028" y="189293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01" name="Google Shape;40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34663" y="763820"/>
              <a:ext cx="180929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46340" y="763110"/>
              <a:ext cx="120002" cy="192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90315" y="712894"/>
              <a:ext cx="126579" cy="18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47092" y="761047"/>
              <a:ext cx="180928" cy="140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16"/>
            <p:cNvSpPr/>
            <p:nvPr/>
          </p:nvSpPr>
          <p:spPr>
            <a:xfrm>
              <a:off x="8359432" y="711404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40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77" y="33718"/>
                  </a:lnTo>
                  <a:lnTo>
                    <a:pt x="32575" y="33540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31"/>
                  </a:lnTo>
                  <a:lnTo>
                    <a:pt x="279" y="52209"/>
                  </a:lnTo>
                  <a:lnTo>
                    <a:pt x="1016" y="189306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06" name="Google Shape;406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23996" y="760003"/>
              <a:ext cx="79474" cy="140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p16"/>
          <p:cNvGrpSpPr/>
          <p:nvPr/>
        </p:nvGrpSpPr>
        <p:grpSpPr>
          <a:xfrm>
            <a:off x="8574055" y="758365"/>
            <a:ext cx="252954" cy="144288"/>
            <a:chOff x="8574055" y="758365"/>
            <a:chExt cx="252954" cy="144288"/>
          </a:xfrm>
        </p:grpSpPr>
        <p:pic>
          <p:nvPicPr>
            <p:cNvPr id="408" name="Google Shape;408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574055" y="759244"/>
              <a:ext cx="114500" cy="143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714181" y="758365"/>
              <a:ext cx="112828" cy="1404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0" name="Google Shape;410;p16"/>
          <p:cNvGrpSpPr/>
          <p:nvPr/>
        </p:nvGrpSpPr>
        <p:grpSpPr>
          <a:xfrm>
            <a:off x="6880928" y="1028937"/>
            <a:ext cx="586248" cy="244321"/>
            <a:chOff x="6880928" y="1028937"/>
            <a:chExt cx="586248" cy="244321"/>
          </a:xfrm>
        </p:grpSpPr>
        <p:pic>
          <p:nvPicPr>
            <p:cNvPr id="411" name="Google Shape;411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880928" y="1080187"/>
              <a:ext cx="252547" cy="193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56889" y="1078701"/>
              <a:ext cx="250812" cy="193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6"/>
            <p:cNvSpPr/>
            <p:nvPr/>
          </p:nvSpPr>
          <p:spPr>
            <a:xfrm>
              <a:off x="7433521" y="1028937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392" y="0"/>
                  </a:moveTo>
                  <a:lnTo>
                    <a:pt x="0" y="176"/>
                  </a:lnTo>
                  <a:lnTo>
                    <a:pt x="1022" y="189299"/>
                  </a:lnTo>
                  <a:lnTo>
                    <a:pt x="33418" y="189123"/>
                  </a:lnTo>
                  <a:lnTo>
                    <a:pt x="32392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7558272" y="1027793"/>
            <a:ext cx="256787" cy="192928"/>
            <a:chOff x="7558272" y="1027793"/>
            <a:chExt cx="256787" cy="192928"/>
          </a:xfrm>
        </p:grpSpPr>
        <p:pic>
          <p:nvPicPr>
            <p:cNvPr id="415" name="Google Shape;415;p1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58272" y="1027793"/>
              <a:ext cx="120221" cy="192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700558" y="1076497"/>
              <a:ext cx="114501" cy="1434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16"/>
          <p:cNvGrpSpPr/>
          <p:nvPr/>
        </p:nvGrpSpPr>
        <p:grpSpPr>
          <a:xfrm>
            <a:off x="7896481" y="1023815"/>
            <a:ext cx="376509" cy="194328"/>
            <a:chOff x="7896481" y="1023815"/>
            <a:chExt cx="376509" cy="194328"/>
          </a:xfrm>
        </p:grpSpPr>
        <p:pic>
          <p:nvPicPr>
            <p:cNvPr id="418" name="Google Shape;418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896481" y="1025230"/>
              <a:ext cx="113745" cy="190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031520" y="1024524"/>
              <a:ext cx="109955" cy="19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163040" y="1023815"/>
              <a:ext cx="109950" cy="1936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16"/>
          <p:cNvGrpSpPr/>
          <p:nvPr/>
        </p:nvGrpSpPr>
        <p:grpSpPr>
          <a:xfrm>
            <a:off x="8360143" y="1071674"/>
            <a:ext cx="347044" cy="196689"/>
            <a:chOff x="8360143" y="1071674"/>
            <a:chExt cx="347044" cy="196689"/>
          </a:xfrm>
        </p:grpSpPr>
        <p:pic>
          <p:nvPicPr>
            <p:cNvPr id="422" name="Google Shape;422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360143" y="1072952"/>
              <a:ext cx="119908" cy="195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510134" y="1071674"/>
              <a:ext cx="197053" cy="1434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4" name="Google Shape;424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793586" y="1070546"/>
            <a:ext cx="126455" cy="14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16"/>
          <p:cNvGrpSpPr/>
          <p:nvPr/>
        </p:nvGrpSpPr>
        <p:grpSpPr>
          <a:xfrm>
            <a:off x="9008568" y="1067624"/>
            <a:ext cx="508990" cy="144204"/>
            <a:chOff x="9008568" y="1067624"/>
            <a:chExt cx="508990" cy="144204"/>
          </a:xfrm>
        </p:grpSpPr>
        <p:pic>
          <p:nvPicPr>
            <p:cNvPr id="426" name="Google Shape;426;p1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008568" y="1068919"/>
              <a:ext cx="180931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1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213180" y="1067624"/>
              <a:ext cx="243141" cy="144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16"/>
            <p:cNvSpPr/>
            <p:nvPr/>
          </p:nvSpPr>
          <p:spPr>
            <a:xfrm>
              <a:off x="9484538" y="1170785"/>
              <a:ext cx="33020" cy="36830"/>
            </a:xfrm>
            <a:custGeom>
              <a:rect b="b" l="l" r="r" t="t"/>
              <a:pathLst>
                <a:path extrusionOk="0" h="36830" w="33020">
                  <a:moveTo>
                    <a:pt x="32400" y="0"/>
                  </a:moveTo>
                  <a:lnTo>
                    <a:pt x="0" y="176"/>
                  </a:lnTo>
                  <a:lnTo>
                    <a:pt x="195" y="36363"/>
                  </a:lnTo>
                  <a:lnTo>
                    <a:pt x="32594" y="36187"/>
                  </a:lnTo>
                  <a:lnTo>
                    <a:pt x="3240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29" name="Google Shape;429;p16"/>
          <p:cNvGrpSpPr/>
          <p:nvPr/>
        </p:nvGrpSpPr>
        <p:grpSpPr>
          <a:xfrm>
            <a:off x="6184609" y="3733132"/>
            <a:ext cx="2953512" cy="3288790"/>
            <a:chOff x="6184609" y="3733132"/>
            <a:chExt cx="2953512" cy="3288790"/>
          </a:xfrm>
        </p:grpSpPr>
        <p:pic>
          <p:nvPicPr>
            <p:cNvPr id="430" name="Google Shape;430;p1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6184609" y="3733132"/>
              <a:ext cx="2953512" cy="3288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16"/>
            <p:cNvSpPr/>
            <p:nvPr/>
          </p:nvSpPr>
          <p:spPr>
            <a:xfrm>
              <a:off x="6296914" y="4597198"/>
              <a:ext cx="669925" cy="1644650"/>
            </a:xfrm>
            <a:custGeom>
              <a:rect b="b" l="l" r="r" t="t"/>
              <a:pathLst>
                <a:path extrusionOk="0" h="1644650" w="669925">
                  <a:moveTo>
                    <a:pt x="663587" y="862012"/>
                  </a:moveTo>
                  <a:lnTo>
                    <a:pt x="663473" y="828992"/>
                  </a:lnTo>
                  <a:lnTo>
                    <a:pt x="663244" y="807402"/>
                  </a:lnTo>
                  <a:lnTo>
                    <a:pt x="662927" y="784542"/>
                  </a:lnTo>
                  <a:lnTo>
                    <a:pt x="662838" y="778192"/>
                  </a:lnTo>
                  <a:lnTo>
                    <a:pt x="662647" y="756602"/>
                  </a:lnTo>
                  <a:lnTo>
                    <a:pt x="662597" y="747712"/>
                  </a:lnTo>
                  <a:lnTo>
                    <a:pt x="662546" y="719772"/>
                  </a:lnTo>
                  <a:lnTo>
                    <a:pt x="662889" y="712152"/>
                  </a:lnTo>
                  <a:lnTo>
                    <a:pt x="663067" y="705802"/>
                  </a:lnTo>
                  <a:lnTo>
                    <a:pt x="663003" y="661352"/>
                  </a:lnTo>
                  <a:lnTo>
                    <a:pt x="662254" y="623252"/>
                  </a:lnTo>
                  <a:lnTo>
                    <a:pt x="659066" y="581342"/>
                  </a:lnTo>
                  <a:lnTo>
                    <a:pt x="639965" y="566102"/>
                  </a:lnTo>
                  <a:lnTo>
                    <a:pt x="631913" y="566102"/>
                  </a:lnTo>
                  <a:lnTo>
                    <a:pt x="611085" y="597852"/>
                  </a:lnTo>
                  <a:lnTo>
                    <a:pt x="611085" y="609282"/>
                  </a:lnTo>
                  <a:lnTo>
                    <a:pt x="611619" y="614362"/>
                  </a:lnTo>
                  <a:lnTo>
                    <a:pt x="612660" y="619442"/>
                  </a:lnTo>
                  <a:lnTo>
                    <a:pt x="613867" y="625792"/>
                  </a:lnTo>
                  <a:lnTo>
                    <a:pt x="616775" y="714692"/>
                  </a:lnTo>
                  <a:lnTo>
                    <a:pt x="616432" y="723582"/>
                  </a:lnTo>
                  <a:lnTo>
                    <a:pt x="615988" y="727392"/>
                  </a:lnTo>
                  <a:lnTo>
                    <a:pt x="615289" y="731202"/>
                  </a:lnTo>
                  <a:lnTo>
                    <a:pt x="614591" y="733742"/>
                  </a:lnTo>
                  <a:lnTo>
                    <a:pt x="614070" y="735012"/>
                  </a:lnTo>
                  <a:lnTo>
                    <a:pt x="613371" y="740092"/>
                  </a:lnTo>
                  <a:lnTo>
                    <a:pt x="612317" y="741362"/>
                  </a:lnTo>
                  <a:lnTo>
                    <a:pt x="610565" y="742632"/>
                  </a:lnTo>
                  <a:lnTo>
                    <a:pt x="608469" y="745172"/>
                  </a:lnTo>
                  <a:lnTo>
                    <a:pt x="606018" y="746442"/>
                  </a:lnTo>
                  <a:lnTo>
                    <a:pt x="604266" y="746442"/>
                  </a:lnTo>
                  <a:lnTo>
                    <a:pt x="604266" y="821372"/>
                  </a:lnTo>
                  <a:lnTo>
                    <a:pt x="604266" y="828992"/>
                  </a:lnTo>
                  <a:lnTo>
                    <a:pt x="602259" y="832802"/>
                  </a:lnTo>
                  <a:lnTo>
                    <a:pt x="594194" y="840422"/>
                  </a:lnTo>
                  <a:lnTo>
                    <a:pt x="588162" y="846772"/>
                  </a:lnTo>
                  <a:lnTo>
                    <a:pt x="552805" y="865822"/>
                  </a:lnTo>
                  <a:lnTo>
                    <a:pt x="537578" y="865822"/>
                  </a:lnTo>
                  <a:lnTo>
                    <a:pt x="516064" y="846772"/>
                  </a:lnTo>
                  <a:lnTo>
                    <a:pt x="516064" y="841692"/>
                  </a:lnTo>
                  <a:lnTo>
                    <a:pt x="517105" y="839152"/>
                  </a:lnTo>
                  <a:lnTo>
                    <a:pt x="521309" y="834072"/>
                  </a:lnTo>
                  <a:lnTo>
                    <a:pt x="523760" y="832802"/>
                  </a:lnTo>
                  <a:lnTo>
                    <a:pt x="526554" y="830262"/>
                  </a:lnTo>
                  <a:lnTo>
                    <a:pt x="527608" y="828992"/>
                  </a:lnTo>
                  <a:lnTo>
                    <a:pt x="529539" y="827722"/>
                  </a:lnTo>
                  <a:lnTo>
                    <a:pt x="532333" y="825182"/>
                  </a:lnTo>
                  <a:lnTo>
                    <a:pt x="527519" y="821372"/>
                  </a:lnTo>
                  <a:lnTo>
                    <a:pt x="526732" y="820102"/>
                  </a:lnTo>
                  <a:lnTo>
                    <a:pt x="519379" y="812482"/>
                  </a:lnTo>
                  <a:lnTo>
                    <a:pt x="516064" y="807402"/>
                  </a:lnTo>
                  <a:lnTo>
                    <a:pt x="516064" y="794702"/>
                  </a:lnTo>
                  <a:lnTo>
                    <a:pt x="522185" y="789622"/>
                  </a:lnTo>
                  <a:lnTo>
                    <a:pt x="534428" y="785812"/>
                  </a:lnTo>
                  <a:lnTo>
                    <a:pt x="538988" y="784542"/>
                  </a:lnTo>
                  <a:lnTo>
                    <a:pt x="557999" y="784542"/>
                  </a:lnTo>
                  <a:lnTo>
                    <a:pt x="566204" y="787082"/>
                  </a:lnTo>
                  <a:lnTo>
                    <a:pt x="573747" y="790892"/>
                  </a:lnTo>
                  <a:lnTo>
                    <a:pt x="580644" y="797242"/>
                  </a:lnTo>
                  <a:lnTo>
                    <a:pt x="588683" y="803592"/>
                  </a:lnTo>
                  <a:lnTo>
                    <a:pt x="594639" y="809942"/>
                  </a:lnTo>
                  <a:lnTo>
                    <a:pt x="602335" y="817562"/>
                  </a:lnTo>
                  <a:lnTo>
                    <a:pt x="604266" y="821372"/>
                  </a:lnTo>
                  <a:lnTo>
                    <a:pt x="604266" y="746442"/>
                  </a:lnTo>
                  <a:lnTo>
                    <a:pt x="600417" y="746442"/>
                  </a:lnTo>
                  <a:lnTo>
                    <a:pt x="597446" y="747712"/>
                  </a:lnTo>
                  <a:lnTo>
                    <a:pt x="594296" y="747712"/>
                  </a:lnTo>
                  <a:lnTo>
                    <a:pt x="573290" y="746442"/>
                  </a:lnTo>
                  <a:lnTo>
                    <a:pt x="536600" y="748982"/>
                  </a:lnTo>
                  <a:lnTo>
                    <a:pt x="518299" y="748982"/>
                  </a:lnTo>
                  <a:lnTo>
                    <a:pt x="490855" y="750900"/>
                  </a:lnTo>
                  <a:lnTo>
                    <a:pt x="490855" y="825182"/>
                  </a:lnTo>
                  <a:lnTo>
                    <a:pt x="490855" y="828992"/>
                  </a:lnTo>
                  <a:lnTo>
                    <a:pt x="459105" y="862012"/>
                  </a:lnTo>
                  <a:lnTo>
                    <a:pt x="434149" y="868362"/>
                  </a:lnTo>
                  <a:lnTo>
                    <a:pt x="428205" y="868362"/>
                  </a:lnTo>
                  <a:lnTo>
                    <a:pt x="423824" y="867092"/>
                  </a:lnTo>
                  <a:lnTo>
                    <a:pt x="419976" y="865822"/>
                  </a:lnTo>
                  <a:lnTo>
                    <a:pt x="408774" y="863282"/>
                  </a:lnTo>
                  <a:lnTo>
                    <a:pt x="403174" y="856932"/>
                  </a:lnTo>
                  <a:lnTo>
                    <a:pt x="403174" y="845502"/>
                  </a:lnTo>
                  <a:lnTo>
                    <a:pt x="406323" y="839152"/>
                  </a:lnTo>
                  <a:lnTo>
                    <a:pt x="412623" y="832802"/>
                  </a:lnTo>
                  <a:lnTo>
                    <a:pt x="413321" y="832802"/>
                  </a:lnTo>
                  <a:lnTo>
                    <a:pt x="414375" y="831532"/>
                  </a:lnTo>
                  <a:lnTo>
                    <a:pt x="417169" y="830262"/>
                  </a:lnTo>
                  <a:lnTo>
                    <a:pt x="418744" y="828992"/>
                  </a:lnTo>
                  <a:lnTo>
                    <a:pt x="420497" y="828992"/>
                  </a:lnTo>
                  <a:lnTo>
                    <a:pt x="418045" y="826452"/>
                  </a:lnTo>
                  <a:lnTo>
                    <a:pt x="416128" y="823912"/>
                  </a:lnTo>
                  <a:lnTo>
                    <a:pt x="413321" y="822642"/>
                  </a:lnTo>
                  <a:lnTo>
                    <a:pt x="412102" y="821372"/>
                  </a:lnTo>
                  <a:lnTo>
                    <a:pt x="411048" y="820102"/>
                  </a:lnTo>
                  <a:lnTo>
                    <a:pt x="406146" y="815022"/>
                  </a:lnTo>
                  <a:lnTo>
                    <a:pt x="403694" y="809942"/>
                  </a:lnTo>
                  <a:lnTo>
                    <a:pt x="403694" y="795972"/>
                  </a:lnTo>
                  <a:lnTo>
                    <a:pt x="409130" y="790892"/>
                  </a:lnTo>
                  <a:lnTo>
                    <a:pt x="419976" y="787082"/>
                  </a:lnTo>
                  <a:lnTo>
                    <a:pt x="423125" y="787082"/>
                  </a:lnTo>
                  <a:lnTo>
                    <a:pt x="426618" y="785812"/>
                  </a:lnTo>
                  <a:lnTo>
                    <a:pt x="436422" y="785812"/>
                  </a:lnTo>
                  <a:lnTo>
                    <a:pt x="442468" y="787082"/>
                  </a:lnTo>
                  <a:lnTo>
                    <a:pt x="476770" y="804862"/>
                  </a:lnTo>
                  <a:lnTo>
                    <a:pt x="490334" y="823912"/>
                  </a:lnTo>
                  <a:lnTo>
                    <a:pt x="490677" y="823912"/>
                  </a:lnTo>
                  <a:lnTo>
                    <a:pt x="490855" y="825182"/>
                  </a:lnTo>
                  <a:lnTo>
                    <a:pt x="490855" y="750900"/>
                  </a:lnTo>
                  <a:lnTo>
                    <a:pt x="445160" y="754062"/>
                  </a:lnTo>
                  <a:lnTo>
                    <a:pt x="410387" y="754062"/>
                  </a:lnTo>
                  <a:lnTo>
                    <a:pt x="394246" y="755332"/>
                  </a:lnTo>
                  <a:lnTo>
                    <a:pt x="379552" y="755332"/>
                  </a:lnTo>
                  <a:lnTo>
                    <a:pt x="379552" y="826452"/>
                  </a:lnTo>
                  <a:lnTo>
                    <a:pt x="349618" y="858202"/>
                  </a:lnTo>
                  <a:lnTo>
                    <a:pt x="326161" y="865822"/>
                  </a:lnTo>
                  <a:lnTo>
                    <a:pt x="313220" y="865822"/>
                  </a:lnTo>
                  <a:lnTo>
                    <a:pt x="311810" y="864552"/>
                  </a:lnTo>
                  <a:lnTo>
                    <a:pt x="308317" y="864552"/>
                  </a:lnTo>
                  <a:lnTo>
                    <a:pt x="296062" y="858202"/>
                  </a:lnTo>
                  <a:lnTo>
                    <a:pt x="291871" y="853122"/>
                  </a:lnTo>
                  <a:lnTo>
                    <a:pt x="291871" y="842962"/>
                  </a:lnTo>
                  <a:lnTo>
                    <a:pt x="303771" y="828992"/>
                  </a:lnTo>
                  <a:lnTo>
                    <a:pt x="305346" y="827722"/>
                  </a:lnTo>
                  <a:lnTo>
                    <a:pt x="307086" y="826452"/>
                  </a:lnTo>
                  <a:lnTo>
                    <a:pt x="306044" y="825182"/>
                  </a:lnTo>
                  <a:lnTo>
                    <a:pt x="305435" y="823912"/>
                  </a:lnTo>
                  <a:lnTo>
                    <a:pt x="305079" y="822642"/>
                  </a:lnTo>
                  <a:lnTo>
                    <a:pt x="304647" y="821372"/>
                  </a:lnTo>
                  <a:lnTo>
                    <a:pt x="303936" y="821372"/>
                  </a:lnTo>
                  <a:lnTo>
                    <a:pt x="301142" y="818832"/>
                  </a:lnTo>
                  <a:lnTo>
                    <a:pt x="298424" y="816292"/>
                  </a:lnTo>
                  <a:lnTo>
                    <a:pt x="293179" y="811212"/>
                  </a:lnTo>
                  <a:lnTo>
                    <a:pt x="291871" y="808672"/>
                  </a:lnTo>
                  <a:lnTo>
                    <a:pt x="291871" y="803592"/>
                  </a:lnTo>
                  <a:lnTo>
                    <a:pt x="315493" y="784542"/>
                  </a:lnTo>
                  <a:lnTo>
                    <a:pt x="332028" y="784542"/>
                  </a:lnTo>
                  <a:lnTo>
                    <a:pt x="373253" y="811212"/>
                  </a:lnTo>
                  <a:lnTo>
                    <a:pt x="378853" y="821372"/>
                  </a:lnTo>
                  <a:lnTo>
                    <a:pt x="379107" y="821372"/>
                  </a:lnTo>
                  <a:lnTo>
                    <a:pt x="379463" y="823912"/>
                  </a:lnTo>
                  <a:lnTo>
                    <a:pt x="379552" y="826452"/>
                  </a:lnTo>
                  <a:lnTo>
                    <a:pt x="379552" y="755332"/>
                  </a:lnTo>
                  <a:lnTo>
                    <a:pt x="347129" y="755332"/>
                  </a:lnTo>
                  <a:lnTo>
                    <a:pt x="331241" y="756602"/>
                  </a:lnTo>
                  <a:lnTo>
                    <a:pt x="264566" y="756602"/>
                  </a:lnTo>
                  <a:lnTo>
                    <a:pt x="264566" y="822642"/>
                  </a:lnTo>
                  <a:lnTo>
                    <a:pt x="264566" y="827722"/>
                  </a:lnTo>
                  <a:lnTo>
                    <a:pt x="262458" y="831532"/>
                  </a:lnTo>
                  <a:lnTo>
                    <a:pt x="231762" y="859472"/>
                  </a:lnTo>
                  <a:lnTo>
                    <a:pt x="215874" y="865822"/>
                  </a:lnTo>
                  <a:lnTo>
                    <a:pt x="198932" y="865822"/>
                  </a:lnTo>
                  <a:lnTo>
                    <a:pt x="194729" y="864552"/>
                  </a:lnTo>
                  <a:lnTo>
                    <a:pt x="192811" y="864552"/>
                  </a:lnTo>
                  <a:lnTo>
                    <a:pt x="191058" y="863282"/>
                  </a:lnTo>
                  <a:lnTo>
                    <a:pt x="181610" y="860742"/>
                  </a:lnTo>
                  <a:lnTo>
                    <a:pt x="176885" y="855662"/>
                  </a:lnTo>
                  <a:lnTo>
                    <a:pt x="176885" y="842962"/>
                  </a:lnTo>
                  <a:lnTo>
                    <a:pt x="179501" y="837882"/>
                  </a:lnTo>
                  <a:lnTo>
                    <a:pt x="184759" y="832802"/>
                  </a:lnTo>
                  <a:lnTo>
                    <a:pt x="185458" y="831532"/>
                  </a:lnTo>
                  <a:lnTo>
                    <a:pt x="186512" y="830262"/>
                  </a:lnTo>
                  <a:lnTo>
                    <a:pt x="189306" y="827722"/>
                  </a:lnTo>
                  <a:lnTo>
                    <a:pt x="190881" y="826452"/>
                  </a:lnTo>
                  <a:lnTo>
                    <a:pt x="192633" y="825182"/>
                  </a:lnTo>
                  <a:lnTo>
                    <a:pt x="190881" y="822642"/>
                  </a:lnTo>
                  <a:lnTo>
                    <a:pt x="189306" y="821372"/>
                  </a:lnTo>
                  <a:lnTo>
                    <a:pt x="183705" y="817562"/>
                  </a:lnTo>
                  <a:lnTo>
                    <a:pt x="178803" y="813752"/>
                  </a:lnTo>
                  <a:lnTo>
                    <a:pt x="176352" y="808672"/>
                  </a:lnTo>
                  <a:lnTo>
                    <a:pt x="176352" y="799782"/>
                  </a:lnTo>
                  <a:lnTo>
                    <a:pt x="197446" y="785812"/>
                  </a:lnTo>
                  <a:lnTo>
                    <a:pt x="201993" y="784542"/>
                  </a:lnTo>
                  <a:lnTo>
                    <a:pt x="214185" y="784542"/>
                  </a:lnTo>
                  <a:lnTo>
                    <a:pt x="221119" y="785812"/>
                  </a:lnTo>
                  <a:lnTo>
                    <a:pt x="253631" y="808672"/>
                  </a:lnTo>
                  <a:lnTo>
                    <a:pt x="257556" y="813752"/>
                  </a:lnTo>
                  <a:lnTo>
                    <a:pt x="261416" y="817562"/>
                  </a:lnTo>
                  <a:lnTo>
                    <a:pt x="263512" y="820102"/>
                  </a:lnTo>
                  <a:lnTo>
                    <a:pt x="264566" y="822642"/>
                  </a:lnTo>
                  <a:lnTo>
                    <a:pt x="264566" y="756602"/>
                  </a:lnTo>
                  <a:lnTo>
                    <a:pt x="214680" y="756602"/>
                  </a:lnTo>
                  <a:lnTo>
                    <a:pt x="192430" y="755332"/>
                  </a:lnTo>
                  <a:lnTo>
                    <a:pt x="150634" y="755332"/>
                  </a:lnTo>
                  <a:lnTo>
                    <a:pt x="150634" y="825182"/>
                  </a:lnTo>
                  <a:lnTo>
                    <a:pt x="149059" y="832802"/>
                  </a:lnTo>
                  <a:lnTo>
                    <a:pt x="118630" y="860742"/>
                  </a:lnTo>
                  <a:lnTo>
                    <a:pt x="103670" y="865822"/>
                  </a:lnTo>
                  <a:lnTo>
                    <a:pt x="85699" y="865822"/>
                  </a:lnTo>
                  <a:lnTo>
                    <a:pt x="83947" y="864552"/>
                  </a:lnTo>
                  <a:lnTo>
                    <a:pt x="79743" y="864552"/>
                  </a:lnTo>
                  <a:lnTo>
                    <a:pt x="65049" y="848042"/>
                  </a:lnTo>
                  <a:lnTo>
                    <a:pt x="65049" y="842962"/>
                  </a:lnTo>
                  <a:lnTo>
                    <a:pt x="78701" y="827722"/>
                  </a:lnTo>
                  <a:lnTo>
                    <a:pt x="79400" y="826452"/>
                  </a:lnTo>
                  <a:lnTo>
                    <a:pt x="79743" y="825182"/>
                  </a:lnTo>
                  <a:lnTo>
                    <a:pt x="79044" y="822642"/>
                  </a:lnTo>
                  <a:lnTo>
                    <a:pt x="78092" y="821372"/>
                  </a:lnTo>
                  <a:lnTo>
                    <a:pt x="75628" y="820102"/>
                  </a:lnTo>
                  <a:lnTo>
                    <a:pt x="74320" y="818832"/>
                  </a:lnTo>
                  <a:lnTo>
                    <a:pt x="72923" y="817562"/>
                  </a:lnTo>
                  <a:lnTo>
                    <a:pt x="67665" y="813752"/>
                  </a:lnTo>
                  <a:lnTo>
                    <a:pt x="65049" y="809942"/>
                  </a:lnTo>
                  <a:lnTo>
                    <a:pt x="65049" y="801052"/>
                  </a:lnTo>
                  <a:lnTo>
                    <a:pt x="66357" y="797242"/>
                  </a:lnTo>
                  <a:lnTo>
                    <a:pt x="71615" y="790892"/>
                  </a:lnTo>
                  <a:lnTo>
                    <a:pt x="75374" y="788352"/>
                  </a:lnTo>
                  <a:lnTo>
                    <a:pt x="80276" y="787082"/>
                  </a:lnTo>
                  <a:lnTo>
                    <a:pt x="86220" y="784542"/>
                  </a:lnTo>
                  <a:lnTo>
                    <a:pt x="106349" y="784542"/>
                  </a:lnTo>
                  <a:lnTo>
                    <a:pt x="116154" y="788352"/>
                  </a:lnTo>
                  <a:lnTo>
                    <a:pt x="149059" y="817562"/>
                  </a:lnTo>
                  <a:lnTo>
                    <a:pt x="150634" y="825182"/>
                  </a:lnTo>
                  <a:lnTo>
                    <a:pt x="150634" y="755332"/>
                  </a:lnTo>
                  <a:lnTo>
                    <a:pt x="104622" y="755332"/>
                  </a:lnTo>
                  <a:lnTo>
                    <a:pt x="82638" y="754062"/>
                  </a:lnTo>
                  <a:lnTo>
                    <a:pt x="60515" y="754062"/>
                  </a:lnTo>
                  <a:lnTo>
                    <a:pt x="38265" y="752792"/>
                  </a:lnTo>
                  <a:lnTo>
                    <a:pt x="27774" y="752792"/>
                  </a:lnTo>
                  <a:lnTo>
                    <a:pt x="2527" y="784542"/>
                  </a:lnTo>
                  <a:lnTo>
                    <a:pt x="2413" y="792162"/>
                  </a:lnTo>
                  <a:lnTo>
                    <a:pt x="2298" y="797242"/>
                  </a:lnTo>
                  <a:lnTo>
                    <a:pt x="1981" y="804862"/>
                  </a:lnTo>
                  <a:lnTo>
                    <a:pt x="1130" y="820102"/>
                  </a:lnTo>
                  <a:lnTo>
                    <a:pt x="723" y="830262"/>
                  </a:lnTo>
                  <a:lnTo>
                    <a:pt x="622" y="835342"/>
                  </a:lnTo>
                  <a:lnTo>
                    <a:pt x="508" y="848042"/>
                  </a:lnTo>
                  <a:lnTo>
                    <a:pt x="990" y="863282"/>
                  </a:lnTo>
                  <a:lnTo>
                    <a:pt x="15430" y="898842"/>
                  </a:lnTo>
                  <a:lnTo>
                    <a:pt x="24879" y="900112"/>
                  </a:lnTo>
                  <a:lnTo>
                    <a:pt x="30924" y="901382"/>
                  </a:lnTo>
                  <a:lnTo>
                    <a:pt x="38265" y="901382"/>
                  </a:lnTo>
                  <a:lnTo>
                    <a:pt x="150749" y="905192"/>
                  </a:lnTo>
                  <a:lnTo>
                    <a:pt x="385089" y="905192"/>
                  </a:lnTo>
                  <a:lnTo>
                    <a:pt x="394906" y="903922"/>
                  </a:lnTo>
                  <a:lnTo>
                    <a:pt x="457174" y="903922"/>
                  </a:lnTo>
                  <a:lnTo>
                    <a:pt x="502716" y="901382"/>
                  </a:lnTo>
                  <a:lnTo>
                    <a:pt x="547776" y="897572"/>
                  </a:lnTo>
                  <a:lnTo>
                    <a:pt x="593318" y="895032"/>
                  </a:lnTo>
                  <a:lnTo>
                    <a:pt x="627888" y="895032"/>
                  </a:lnTo>
                  <a:lnTo>
                    <a:pt x="643509" y="893762"/>
                  </a:lnTo>
                  <a:lnTo>
                    <a:pt x="654672" y="887412"/>
                  </a:lnTo>
                  <a:lnTo>
                    <a:pt x="661365" y="875982"/>
                  </a:lnTo>
                  <a:lnTo>
                    <a:pt x="662584" y="868362"/>
                  </a:lnTo>
                  <a:lnTo>
                    <a:pt x="662978" y="865822"/>
                  </a:lnTo>
                  <a:lnTo>
                    <a:pt x="663587" y="862012"/>
                  </a:lnTo>
                  <a:close/>
                </a:path>
                <a:path extrusionOk="0" h="1644650" w="669925">
                  <a:moveTo>
                    <a:pt x="664121" y="474484"/>
                  </a:moveTo>
                  <a:lnTo>
                    <a:pt x="663295" y="430034"/>
                  </a:lnTo>
                  <a:lnTo>
                    <a:pt x="662101" y="408444"/>
                  </a:lnTo>
                  <a:lnTo>
                    <a:pt x="662025" y="407174"/>
                  </a:lnTo>
                  <a:lnTo>
                    <a:pt x="631571" y="376694"/>
                  </a:lnTo>
                  <a:lnTo>
                    <a:pt x="604266" y="376694"/>
                  </a:lnTo>
                  <a:lnTo>
                    <a:pt x="604266" y="446544"/>
                  </a:lnTo>
                  <a:lnTo>
                    <a:pt x="604266" y="452894"/>
                  </a:lnTo>
                  <a:lnTo>
                    <a:pt x="602259" y="456704"/>
                  </a:lnTo>
                  <a:lnTo>
                    <a:pt x="594194" y="465594"/>
                  </a:lnTo>
                  <a:lnTo>
                    <a:pt x="588162" y="470674"/>
                  </a:lnTo>
                  <a:lnTo>
                    <a:pt x="580110" y="478294"/>
                  </a:lnTo>
                  <a:lnTo>
                    <a:pt x="575208" y="483374"/>
                  </a:lnTo>
                  <a:lnTo>
                    <a:pt x="569963" y="485914"/>
                  </a:lnTo>
                  <a:lnTo>
                    <a:pt x="558761" y="489724"/>
                  </a:lnTo>
                  <a:lnTo>
                    <a:pt x="552805" y="490994"/>
                  </a:lnTo>
                  <a:lnTo>
                    <a:pt x="540816" y="490994"/>
                  </a:lnTo>
                  <a:lnTo>
                    <a:pt x="539330" y="489724"/>
                  </a:lnTo>
                  <a:lnTo>
                    <a:pt x="533031" y="489724"/>
                  </a:lnTo>
                  <a:lnTo>
                    <a:pt x="516407" y="471944"/>
                  </a:lnTo>
                  <a:lnTo>
                    <a:pt x="516064" y="470674"/>
                  </a:lnTo>
                  <a:lnTo>
                    <a:pt x="516064" y="466864"/>
                  </a:lnTo>
                  <a:lnTo>
                    <a:pt x="517105" y="464324"/>
                  </a:lnTo>
                  <a:lnTo>
                    <a:pt x="521309" y="459244"/>
                  </a:lnTo>
                  <a:lnTo>
                    <a:pt x="523760" y="456704"/>
                  </a:lnTo>
                  <a:lnTo>
                    <a:pt x="526554" y="455434"/>
                  </a:lnTo>
                  <a:lnTo>
                    <a:pt x="527608" y="454164"/>
                  </a:lnTo>
                  <a:lnTo>
                    <a:pt x="529539" y="452894"/>
                  </a:lnTo>
                  <a:lnTo>
                    <a:pt x="532333" y="449084"/>
                  </a:lnTo>
                  <a:lnTo>
                    <a:pt x="527519" y="445274"/>
                  </a:lnTo>
                  <a:lnTo>
                    <a:pt x="526732" y="445274"/>
                  </a:lnTo>
                  <a:lnTo>
                    <a:pt x="519379" y="437654"/>
                  </a:lnTo>
                  <a:lnTo>
                    <a:pt x="516064" y="431304"/>
                  </a:lnTo>
                  <a:lnTo>
                    <a:pt x="516064" y="418604"/>
                  </a:lnTo>
                  <a:lnTo>
                    <a:pt x="522185" y="413524"/>
                  </a:lnTo>
                  <a:lnTo>
                    <a:pt x="534428" y="410984"/>
                  </a:lnTo>
                  <a:lnTo>
                    <a:pt x="538988" y="409714"/>
                  </a:lnTo>
                  <a:lnTo>
                    <a:pt x="543890" y="408444"/>
                  </a:lnTo>
                  <a:lnTo>
                    <a:pt x="549135" y="408444"/>
                  </a:lnTo>
                  <a:lnTo>
                    <a:pt x="588683" y="428764"/>
                  </a:lnTo>
                  <a:lnTo>
                    <a:pt x="594639" y="433844"/>
                  </a:lnTo>
                  <a:lnTo>
                    <a:pt x="602335" y="442734"/>
                  </a:lnTo>
                  <a:lnTo>
                    <a:pt x="604266" y="446544"/>
                  </a:lnTo>
                  <a:lnTo>
                    <a:pt x="604266" y="376694"/>
                  </a:lnTo>
                  <a:lnTo>
                    <a:pt x="594550" y="376694"/>
                  </a:lnTo>
                  <a:lnTo>
                    <a:pt x="587463" y="377964"/>
                  </a:lnTo>
                  <a:lnTo>
                    <a:pt x="531812" y="383044"/>
                  </a:lnTo>
                  <a:lnTo>
                    <a:pt x="518121" y="383044"/>
                  </a:lnTo>
                  <a:lnTo>
                    <a:pt x="504380" y="384314"/>
                  </a:lnTo>
                  <a:lnTo>
                    <a:pt x="490855" y="384314"/>
                  </a:lnTo>
                  <a:lnTo>
                    <a:pt x="490855" y="450354"/>
                  </a:lnTo>
                  <a:lnTo>
                    <a:pt x="490855" y="452894"/>
                  </a:lnTo>
                  <a:lnTo>
                    <a:pt x="490334" y="455434"/>
                  </a:lnTo>
                  <a:lnTo>
                    <a:pt x="489280" y="457974"/>
                  </a:lnTo>
                  <a:lnTo>
                    <a:pt x="483882" y="464324"/>
                  </a:lnTo>
                  <a:lnTo>
                    <a:pt x="478193" y="470674"/>
                  </a:lnTo>
                  <a:lnTo>
                    <a:pt x="472198" y="475754"/>
                  </a:lnTo>
                  <a:lnTo>
                    <a:pt x="465912" y="482104"/>
                  </a:lnTo>
                  <a:lnTo>
                    <a:pt x="459105" y="485914"/>
                  </a:lnTo>
                  <a:lnTo>
                    <a:pt x="451535" y="489724"/>
                  </a:lnTo>
                  <a:lnTo>
                    <a:pt x="443217" y="490994"/>
                  </a:lnTo>
                  <a:lnTo>
                    <a:pt x="434149" y="492264"/>
                  </a:lnTo>
                  <a:lnTo>
                    <a:pt x="423824" y="492264"/>
                  </a:lnTo>
                  <a:lnTo>
                    <a:pt x="419976" y="490994"/>
                  </a:lnTo>
                  <a:lnTo>
                    <a:pt x="416242" y="489724"/>
                  </a:lnTo>
                  <a:lnTo>
                    <a:pt x="408774" y="487184"/>
                  </a:lnTo>
                  <a:lnTo>
                    <a:pt x="403174" y="482104"/>
                  </a:lnTo>
                  <a:lnTo>
                    <a:pt x="403174" y="469404"/>
                  </a:lnTo>
                  <a:lnTo>
                    <a:pt x="406323" y="464324"/>
                  </a:lnTo>
                  <a:lnTo>
                    <a:pt x="412623" y="457974"/>
                  </a:lnTo>
                  <a:lnTo>
                    <a:pt x="413321" y="456704"/>
                  </a:lnTo>
                  <a:lnTo>
                    <a:pt x="414375" y="455434"/>
                  </a:lnTo>
                  <a:lnTo>
                    <a:pt x="417169" y="454164"/>
                  </a:lnTo>
                  <a:lnTo>
                    <a:pt x="418744" y="454164"/>
                  </a:lnTo>
                  <a:lnTo>
                    <a:pt x="420497" y="452894"/>
                  </a:lnTo>
                  <a:lnTo>
                    <a:pt x="418045" y="450354"/>
                  </a:lnTo>
                  <a:lnTo>
                    <a:pt x="416128" y="449084"/>
                  </a:lnTo>
                  <a:lnTo>
                    <a:pt x="413321" y="446544"/>
                  </a:lnTo>
                  <a:lnTo>
                    <a:pt x="412102" y="445274"/>
                  </a:lnTo>
                  <a:lnTo>
                    <a:pt x="411048" y="444004"/>
                  </a:lnTo>
                  <a:lnTo>
                    <a:pt x="406146" y="438924"/>
                  </a:lnTo>
                  <a:lnTo>
                    <a:pt x="403694" y="433844"/>
                  </a:lnTo>
                  <a:lnTo>
                    <a:pt x="403694" y="421144"/>
                  </a:lnTo>
                  <a:lnTo>
                    <a:pt x="409130" y="416064"/>
                  </a:lnTo>
                  <a:lnTo>
                    <a:pt x="419976" y="412254"/>
                  </a:lnTo>
                  <a:lnTo>
                    <a:pt x="423125" y="410984"/>
                  </a:lnTo>
                  <a:lnTo>
                    <a:pt x="436422" y="410984"/>
                  </a:lnTo>
                  <a:lnTo>
                    <a:pt x="442468" y="412254"/>
                  </a:lnTo>
                  <a:lnTo>
                    <a:pt x="485521" y="437654"/>
                  </a:lnTo>
                  <a:lnTo>
                    <a:pt x="490855" y="450354"/>
                  </a:lnTo>
                  <a:lnTo>
                    <a:pt x="490855" y="384314"/>
                  </a:lnTo>
                  <a:lnTo>
                    <a:pt x="490562" y="384314"/>
                  </a:lnTo>
                  <a:lnTo>
                    <a:pt x="476681" y="385584"/>
                  </a:lnTo>
                  <a:lnTo>
                    <a:pt x="402653" y="385584"/>
                  </a:lnTo>
                  <a:lnTo>
                    <a:pt x="392150" y="386854"/>
                  </a:lnTo>
                  <a:lnTo>
                    <a:pt x="379552" y="386854"/>
                  </a:lnTo>
                  <a:lnTo>
                    <a:pt x="379552" y="450354"/>
                  </a:lnTo>
                  <a:lnTo>
                    <a:pt x="360121" y="475754"/>
                  </a:lnTo>
                  <a:lnTo>
                    <a:pt x="349618" y="482104"/>
                  </a:lnTo>
                  <a:lnTo>
                    <a:pt x="344017" y="484644"/>
                  </a:lnTo>
                  <a:lnTo>
                    <a:pt x="332117" y="488454"/>
                  </a:lnTo>
                  <a:lnTo>
                    <a:pt x="326161" y="489724"/>
                  </a:lnTo>
                  <a:lnTo>
                    <a:pt x="311810" y="489724"/>
                  </a:lnTo>
                  <a:lnTo>
                    <a:pt x="308317" y="488454"/>
                  </a:lnTo>
                  <a:lnTo>
                    <a:pt x="305866" y="488454"/>
                  </a:lnTo>
                  <a:lnTo>
                    <a:pt x="296062" y="483374"/>
                  </a:lnTo>
                  <a:lnTo>
                    <a:pt x="291871" y="478294"/>
                  </a:lnTo>
                  <a:lnTo>
                    <a:pt x="291871" y="468134"/>
                  </a:lnTo>
                  <a:lnTo>
                    <a:pt x="294144" y="463054"/>
                  </a:lnTo>
                  <a:lnTo>
                    <a:pt x="298691" y="457974"/>
                  </a:lnTo>
                  <a:lnTo>
                    <a:pt x="299745" y="456704"/>
                  </a:lnTo>
                  <a:lnTo>
                    <a:pt x="300964" y="455434"/>
                  </a:lnTo>
                  <a:lnTo>
                    <a:pt x="303771" y="452894"/>
                  </a:lnTo>
                  <a:lnTo>
                    <a:pt x="305346" y="451624"/>
                  </a:lnTo>
                  <a:lnTo>
                    <a:pt x="307086" y="450354"/>
                  </a:lnTo>
                  <a:lnTo>
                    <a:pt x="306044" y="449084"/>
                  </a:lnTo>
                  <a:lnTo>
                    <a:pt x="305435" y="447814"/>
                  </a:lnTo>
                  <a:lnTo>
                    <a:pt x="305079" y="446544"/>
                  </a:lnTo>
                  <a:lnTo>
                    <a:pt x="304647" y="446544"/>
                  </a:lnTo>
                  <a:lnTo>
                    <a:pt x="303936" y="445274"/>
                  </a:lnTo>
                  <a:lnTo>
                    <a:pt x="301142" y="444004"/>
                  </a:lnTo>
                  <a:lnTo>
                    <a:pt x="298424" y="441464"/>
                  </a:lnTo>
                  <a:lnTo>
                    <a:pt x="293179" y="436384"/>
                  </a:lnTo>
                  <a:lnTo>
                    <a:pt x="291871" y="432574"/>
                  </a:lnTo>
                  <a:lnTo>
                    <a:pt x="291871" y="428764"/>
                  </a:lnTo>
                  <a:lnTo>
                    <a:pt x="310591" y="409714"/>
                  </a:lnTo>
                  <a:lnTo>
                    <a:pt x="315493" y="409714"/>
                  </a:lnTo>
                  <a:lnTo>
                    <a:pt x="316547" y="408444"/>
                  </a:lnTo>
                  <a:lnTo>
                    <a:pt x="326517" y="408444"/>
                  </a:lnTo>
                  <a:lnTo>
                    <a:pt x="332028" y="409714"/>
                  </a:lnTo>
                  <a:lnTo>
                    <a:pt x="373253" y="435114"/>
                  </a:lnTo>
                  <a:lnTo>
                    <a:pt x="379107" y="446544"/>
                  </a:lnTo>
                  <a:lnTo>
                    <a:pt x="379463" y="447814"/>
                  </a:lnTo>
                  <a:lnTo>
                    <a:pt x="379552" y="450354"/>
                  </a:lnTo>
                  <a:lnTo>
                    <a:pt x="379552" y="386854"/>
                  </a:lnTo>
                  <a:lnTo>
                    <a:pt x="371144" y="386854"/>
                  </a:lnTo>
                  <a:lnTo>
                    <a:pt x="360641" y="388124"/>
                  </a:lnTo>
                  <a:lnTo>
                    <a:pt x="304114" y="388124"/>
                  </a:lnTo>
                  <a:lnTo>
                    <a:pt x="286156" y="386854"/>
                  </a:lnTo>
                  <a:lnTo>
                    <a:pt x="264566" y="386854"/>
                  </a:lnTo>
                  <a:lnTo>
                    <a:pt x="264566" y="447814"/>
                  </a:lnTo>
                  <a:lnTo>
                    <a:pt x="264566" y="451624"/>
                  </a:lnTo>
                  <a:lnTo>
                    <a:pt x="263867" y="454164"/>
                  </a:lnTo>
                  <a:lnTo>
                    <a:pt x="262458" y="455434"/>
                  </a:lnTo>
                  <a:lnTo>
                    <a:pt x="256832" y="463054"/>
                  </a:lnTo>
                  <a:lnTo>
                    <a:pt x="250977" y="468134"/>
                  </a:lnTo>
                  <a:lnTo>
                    <a:pt x="244894" y="474484"/>
                  </a:lnTo>
                  <a:lnTo>
                    <a:pt x="238569" y="479564"/>
                  </a:lnTo>
                  <a:lnTo>
                    <a:pt x="231762" y="484644"/>
                  </a:lnTo>
                  <a:lnTo>
                    <a:pt x="224205" y="488454"/>
                  </a:lnTo>
                  <a:lnTo>
                    <a:pt x="215874" y="489724"/>
                  </a:lnTo>
                  <a:lnTo>
                    <a:pt x="206806" y="490994"/>
                  </a:lnTo>
                  <a:lnTo>
                    <a:pt x="203136" y="490994"/>
                  </a:lnTo>
                  <a:lnTo>
                    <a:pt x="201028" y="489724"/>
                  </a:lnTo>
                  <a:lnTo>
                    <a:pt x="192811" y="489724"/>
                  </a:lnTo>
                  <a:lnTo>
                    <a:pt x="191058" y="488454"/>
                  </a:lnTo>
                  <a:lnTo>
                    <a:pt x="181610" y="484644"/>
                  </a:lnTo>
                  <a:lnTo>
                    <a:pt x="176885" y="479564"/>
                  </a:lnTo>
                  <a:lnTo>
                    <a:pt x="176885" y="466864"/>
                  </a:lnTo>
                  <a:lnTo>
                    <a:pt x="179501" y="461784"/>
                  </a:lnTo>
                  <a:lnTo>
                    <a:pt x="184759" y="456704"/>
                  </a:lnTo>
                  <a:lnTo>
                    <a:pt x="185458" y="455434"/>
                  </a:lnTo>
                  <a:lnTo>
                    <a:pt x="186512" y="455434"/>
                  </a:lnTo>
                  <a:lnTo>
                    <a:pt x="189306" y="452894"/>
                  </a:lnTo>
                  <a:lnTo>
                    <a:pt x="190881" y="451624"/>
                  </a:lnTo>
                  <a:lnTo>
                    <a:pt x="192633" y="449084"/>
                  </a:lnTo>
                  <a:lnTo>
                    <a:pt x="190881" y="447814"/>
                  </a:lnTo>
                  <a:lnTo>
                    <a:pt x="189306" y="446544"/>
                  </a:lnTo>
                  <a:lnTo>
                    <a:pt x="183705" y="442734"/>
                  </a:lnTo>
                  <a:lnTo>
                    <a:pt x="178803" y="438924"/>
                  </a:lnTo>
                  <a:lnTo>
                    <a:pt x="176352" y="433844"/>
                  </a:lnTo>
                  <a:lnTo>
                    <a:pt x="176352" y="424954"/>
                  </a:lnTo>
                  <a:lnTo>
                    <a:pt x="177761" y="421144"/>
                  </a:lnTo>
                  <a:lnTo>
                    <a:pt x="183362" y="414794"/>
                  </a:lnTo>
                  <a:lnTo>
                    <a:pt x="187210" y="413524"/>
                  </a:lnTo>
                  <a:lnTo>
                    <a:pt x="192100" y="410984"/>
                  </a:lnTo>
                  <a:lnTo>
                    <a:pt x="197446" y="409714"/>
                  </a:lnTo>
                  <a:lnTo>
                    <a:pt x="201993" y="408444"/>
                  </a:lnTo>
                  <a:lnTo>
                    <a:pt x="207327" y="408444"/>
                  </a:lnTo>
                  <a:lnTo>
                    <a:pt x="221119" y="410984"/>
                  </a:lnTo>
                  <a:lnTo>
                    <a:pt x="228104" y="413524"/>
                  </a:lnTo>
                  <a:lnTo>
                    <a:pt x="235165" y="417334"/>
                  </a:lnTo>
                  <a:lnTo>
                    <a:pt x="240753" y="419874"/>
                  </a:lnTo>
                  <a:lnTo>
                    <a:pt x="245567" y="423684"/>
                  </a:lnTo>
                  <a:lnTo>
                    <a:pt x="253631" y="432574"/>
                  </a:lnTo>
                  <a:lnTo>
                    <a:pt x="257556" y="437654"/>
                  </a:lnTo>
                  <a:lnTo>
                    <a:pt x="261416" y="442734"/>
                  </a:lnTo>
                  <a:lnTo>
                    <a:pt x="263512" y="445274"/>
                  </a:lnTo>
                  <a:lnTo>
                    <a:pt x="264566" y="447814"/>
                  </a:lnTo>
                  <a:lnTo>
                    <a:pt x="264566" y="386854"/>
                  </a:lnTo>
                  <a:lnTo>
                    <a:pt x="251104" y="386854"/>
                  </a:lnTo>
                  <a:lnTo>
                    <a:pt x="241719" y="385584"/>
                  </a:lnTo>
                  <a:lnTo>
                    <a:pt x="232206" y="385584"/>
                  </a:lnTo>
                  <a:lnTo>
                    <a:pt x="212979" y="384314"/>
                  </a:lnTo>
                  <a:lnTo>
                    <a:pt x="194602" y="384314"/>
                  </a:lnTo>
                  <a:lnTo>
                    <a:pt x="177406" y="383044"/>
                  </a:lnTo>
                  <a:lnTo>
                    <a:pt x="162179" y="383044"/>
                  </a:lnTo>
                  <a:lnTo>
                    <a:pt x="150634" y="382104"/>
                  </a:lnTo>
                  <a:lnTo>
                    <a:pt x="150634" y="449084"/>
                  </a:lnTo>
                  <a:lnTo>
                    <a:pt x="149059" y="457974"/>
                  </a:lnTo>
                  <a:lnTo>
                    <a:pt x="118630" y="485914"/>
                  </a:lnTo>
                  <a:lnTo>
                    <a:pt x="95504" y="490994"/>
                  </a:lnTo>
                  <a:lnTo>
                    <a:pt x="91821" y="490994"/>
                  </a:lnTo>
                  <a:lnTo>
                    <a:pt x="87617" y="489724"/>
                  </a:lnTo>
                  <a:lnTo>
                    <a:pt x="83947" y="489724"/>
                  </a:lnTo>
                  <a:lnTo>
                    <a:pt x="65570" y="474484"/>
                  </a:lnTo>
                  <a:lnTo>
                    <a:pt x="65227" y="474484"/>
                  </a:lnTo>
                  <a:lnTo>
                    <a:pt x="65049" y="473214"/>
                  </a:lnTo>
                  <a:lnTo>
                    <a:pt x="65049" y="468134"/>
                  </a:lnTo>
                  <a:lnTo>
                    <a:pt x="66014" y="465594"/>
                  </a:lnTo>
                  <a:lnTo>
                    <a:pt x="69862" y="459244"/>
                  </a:lnTo>
                  <a:lnTo>
                    <a:pt x="72047" y="457974"/>
                  </a:lnTo>
                  <a:lnTo>
                    <a:pt x="74498" y="455434"/>
                  </a:lnTo>
                  <a:lnTo>
                    <a:pt x="78701" y="452894"/>
                  </a:lnTo>
                  <a:lnTo>
                    <a:pt x="79400" y="451624"/>
                  </a:lnTo>
                  <a:lnTo>
                    <a:pt x="79743" y="449084"/>
                  </a:lnTo>
                  <a:lnTo>
                    <a:pt x="79044" y="447814"/>
                  </a:lnTo>
                  <a:lnTo>
                    <a:pt x="78092" y="446544"/>
                  </a:lnTo>
                  <a:lnTo>
                    <a:pt x="75628" y="444004"/>
                  </a:lnTo>
                  <a:lnTo>
                    <a:pt x="74320" y="442734"/>
                  </a:lnTo>
                  <a:lnTo>
                    <a:pt x="72923" y="442734"/>
                  </a:lnTo>
                  <a:lnTo>
                    <a:pt x="67665" y="438924"/>
                  </a:lnTo>
                  <a:lnTo>
                    <a:pt x="65049" y="433844"/>
                  </a:lnTo>
                  <a:lnTo>
                    <a:pt x="65049" y="424954"/>
                  </a:lnTo>
                  <a:lnTo>
                    <a:pt x="86220" y="409714"/>
                  </a:lnTo>
                  <a:lnTo>
                    <a:pt x="91478" y="408444"/>
                  </a:lnTo>
                  <a:lnTo>
                    <a:pt x="101269" y="408444"/>
                  </a:lnTo>
                  <a:lnTo>
                    <a:pt x="106349" y="409714"/>
                  </a:lnTo>
                  <a:lnTo>
                    <a:pt x="116154" y="413524"/>
                  </a:lnTo>
                  <a:lnTo>
                    <a:pt x="120878" y="414794"/>
                  </a:lnTo>
                  <a:lnTo>
                    <a:pt x="125425" y="418604"/>
                  </a:lnTo>
                  <a:lnTo>
                    <a:pt x="136448" y="426224"/>
                  </a:lnTo>
                  <a:lnTo>
                    <a:pt x="144322" y="433844"/>
                  </a:lnTo>
                  <a:lnTo>
                    <a:pt x="149059" y="441464"/>
                  </a:lnTo>
                  <a:lnTo>
                    <a:pt x="150634" y="449084"/>
                  </a:lnTo>
                  <a:lnTo>
                    <a:pt x="150634" y="382104"/>
                  </a:lnTo>
                  <a:lnTo>
                    <a:pt x="146596" y="381774"/>
                  </a:lnTo>
                  <a:lnTo>
                    <a:pt x="104165" y="381774"/>
                  </a:lnTo>
                  <a:lnTo>
                    <a:pt x="82600" y="383044"/>
                  </a:lnTo>
                  <a:lnTo>
                    <a:pt x="24447" y="383044"/>
                  </a:lnTo>
                  <a:lnTo>
                    <a:pt x="990" y="479564"/>
                  </a:lnTo>
                  <a:lnTo>
                    <a:pt x="1549" y="489724"/>
                  </a:lnTo>
                  <a:lnTo>
                    <a:pt x="31572" y="518934"/>
                  </a:lnTo>
                  <a:lnTo>
                    <a:pt x="42468" y="518934"/>
                  </a:lnTo>
                  <a:lnTo>
                    <a:pt x="62877" y="520204"/>
                  </a:lnTo>
                  <a:lnTo>
                    <a:pt x="163487" y="520204"/>
                  </a:lnTo>
                  <a:lnTo>
                    <a:pt x="183769" y="521474"/>
                  </a:lnTo>
                  <a:lnTo>
                    <a:pt x="220027" y="522744"/>
                  </a:lnTo>
                  <a:lnTo>
                    <a:pt x="235559" y="522744"/>
                  </a:lnTo>
                  <a:lnTo>
                    <a:pt x="250748" y="524014"/>
                  </a:lnTo>
                  <a:lnTo>
                    <a:pt x="401269" y="524014"/>
                  </a:lnTo>
                  <a:lnTo>
                    <a:pt x="477989" y="521474"/>
                  </a:lnTo>
                  <a:lnTo>
                    <a:pt x="516267" y="518934"/>
                  </a:lnTo>
                  <a:lnTo>
                    <a:pt x="554710" y="517664"/>
                  </a:lnTo>
                  <a:lnTo>
                    <a:pt x="593318" y="515124"/>
                  </a:lnTo>
                  <a:lnTo>
                    <a:pt x="632091" y="513854"/>
                  </a:lnTo>
                  <a:lnTo>
                    <a:pt x="642099" y="511314"/>
                  </a:lnTo>
                  <a:lnTo>
                    <a:pt x="663676" y="477024"/>
                  </a:lnTo>
                  <a:lnTo>
                    <a:pt x="664121" y="474484"/>
                  </a:lnTo>
                  <a:close/>
                </a:path>
                <a:path extrusionOk="0" h="1644650" w="669925">
                  <a:moveTo>
                    <a:pt x="666165" y="229870"/>
                  </a:moveTo>
                  <a:lnTo>
                    <a:pt x="666051" y="195580"/>
                  </a:lnTo>
                  <a:lnTo>
                    <a:pt x="665975" y="189230"/>
                  </a:lnTo>
                  <a:lnTo>
                    <a:pt x="665861" y="179070"/>
                  </a:lnTo>
                  <a:lnTo>
                    <a:pt x="665683" y="168910"/>
                  </a:lnTo>
                  <a:lnTo>
                    <a:pt x="665327" y="151130"/>
                  </a:lnTo>
                  <a:lnTo>
                    <a:pt x="663956" y="101600"/>
                  </a:lnTo>
                  <a:lnTo>
                    <a:pt x="663308" y="73660"/>
                  </a:lnTo>
                  <a:lnTo>
                    <a:pt x="662876" y="49530"/>
                  </a:lnTo>
                  <a:lnTo>
                    <a:pt x="662546" y="22860"/>
                  </a:lnTo>
                  <a:lnTo>
                    <a:pt x="661847" y="16510"/>
                  </a:lnTo>
                  <a:lnTo>
                    <a:pt x="659396" y="10160"/>
                  </a:lnTo>
                  <a:lnTo>
                    <a:pt x="650989" y="2540"/>
                  </a:lnTo>
                  <a:lnTo>
                    <a:pt x="645922" y="0"/>
                  </a:lnTo>
                  <a:lnTo>
                    <a:pt x="632968" y="0"/>
                  </a:lnTo>
                  <a:lnTo>
                    <a:pt x="627799" y="2540"/>
                  </a:lnTo>
                  <a:lnTo>
                    <a:pt x="619048" y="8890"/>
                  </a:lnTo>
                  <a:lnTo>
                    <a:pt x="616165" y="13970"/>
                  </a:lnTo>
                  <a:lnTo>
                    <a:pt x="614768" y="20320"/>
                  </a:lnTo>
                  <a:lnTo>
                    <a:pt x="614070" y="22860"/>
                  </a:lnTo>
                  <a:lnTo>
                    <a:pt x="613714" y="25400"/>
                  </a:lnTo>
                  <a:lnTo>
                    <a:pt x="613714" y="38100"/>
                  </a:lnTo>
                  <a:lnTo>
                    <a:pt x="613981" y="43180"/>
                  </a:lnTo>
                  <a:lnTo>
                    <a:pt x="615467" y="55880"/>
                  </a:lnTo>
                  <a:lnTo>
                    <a:pt x="615810" y="60960"/>
                  </a:lnTo>
                  <a:lnTo>
                    <a:pt x="616000" y="67310"/>
                  </a:lnTo>
                  <a:lnTo>
                    <a:pt x="616229" y="77470"/>
                  </a:lnTo>
                  <a:lnTo>
                    <a:pt x="616343" y="165100"/>
                  </a:lnTo>
                  <a:lnTo>
                    <a:pt x="614070" y="168910"/>
                  </a:lnTo>
                  <a:lnTo>
                    <a:pt x="609511" y="168910"/>
                  </a:lnTo>
                  <a:lnTo>
                    <a:pt x="600062" y="167640"/>
                  </a:lnTo>
                  <a:lnTo>
                    <a:pt x="594296" y="166458"/>
                  </a:lnTo>
                  <a:lnTo>
                    <a:pt x="594296" y="240030"/>
                  </a:lnTo>
                  <a:lnTo>
                    <a:pt x="594296" y="246380"/>
                  </a:lnTo>
                  <a:lnTo>
                    <a:pt x="593242" y="248920"/>
                  </a:lnTo>
                  <a:lnTo>
                    <a:pt x="590270" y="252730"/>
                  </a:lnTo>
                  <a:lnTo>
                    <a:pt x="580466" y="257810"/>
                  </a:lnTo>
                  <a:lnTo>
                    <a:pt x="562787" y="266700"/>
                  </a:lnTo>
                  <a:lnTo>
                    <a:pt x="550189" y="271780"/>
                  </a:lnTo>
                  <a:lnTo>
                    <a:pt x="537845" y="271780"/>
                  </a:lnTo>
                  <a:lnTo>
                    <a:pt x="532599" y="270510"/>
                  </a:lnTo>
                  <a:lnTo>
                    <a:pt x="529882" y="270510"/>
                  </a:lnTo>
                  <a:lnTo>
                    <a:pt x="527088" y="269240"/>
                  </a:lnTo>
                  <a:lnTo>
                    <a:pt x="525691" y="269240"/>
                  </a:lnTo>
                  <a:lnTo>
                    <a:pt x="524370" y="267970"/>
                  </a:lnTo>
                  <a:lnTo>
                    <a:pt x="521919" y="267970"/>
                  </a:lnTo>
                  <a:lnTo>
                    <a:pt x="520433" y="266700"/>
                  </a:lnTo>
                  <a:lnTo>
                    <a:pt x="518680" y="266700"/>
                  </a:lnTo>
                  <a:lnTo>
                    <a:pt x="503453" y="246380"/>
                  </a:lnTo>
                  <a:lnTo>
                    <a:pt x="503453" y="242570"/>
                  </a:lnTo>
                  <a:lnTo>
                    <a:pt x="503453" y="241300"/>
                  </a:lnTo>
                  <a:lnTo>
                    <a:pt x="518160" y="229870"/>
                  </a:lnTo>
                  <a:lnTo>
                    <a:pt x="519214" y="228600"/>
                  </a:lnTo>
                  <a:lnTo>
                    <a:pt x="521487" y="228600"/>
                  </a:lnTo>
                  <a:lnTo>
                    <a:pt x="524979" y="226060"/>
                  </a:lnTo>
                  <a:lnTo>
                    <a:pt x="522884" y="222250"/>
                  </a:lnTo>
                  <a:lnTo>
                    <a:pt x="521309" y="219710"/>
                  </a:lnTo>
                  <a:lnTo>
                    <a:pt x="520255" y="219710"/>
                  </a:lnTo>
                  <a:lnTo>
                    <a:pt x="516763" y="212090"/>
                  </a:lnTo>
                  <a:lnTo>
                    <a:pt x="515010" y="205740"/>
                  </a:lnTo>
                  <a:lnTo>
                    <a:pt x="515099" y="201930"/>
                  </a:lnTo>
                  <a:lnTo>
                    <a:pt x="515442" y="200660"/>
                  </a:lnTo>
                  <a:lnTo>
                    <a:pt x="515531" y="199390"/>
                  </a:lnTo>
                  <a:lnTo>
                    <a:pt x="517626" y="193040"/>
                  </a:lnTo>
                  <a:lnTo>
                    <a:pt x="524281" y="189230"/>
                  </a:lnTo>
                  <a:lnTo>
                    <a:pt x="543534" y="189230"/>
                  </a:lnTo>
                  <a:lnTo>
                    <a:pt x="579056" y="212090"/>
                  </a:lnTo>
                  <a:lnTo>
                    <a:pt x="594296" y="240030"/>
                  </a:lnTo>
                  <a:lnTo>
                    <a:pt x="594296" y="166458"/>
                  </a:lnTo>
                  <a:lnTo>
                    <a:pt x="557047" y="158750"/>
                  </a:lnTo>
                  <a:lnTo>
                    <a:pt x="550913" y="157480"/>
                  </a:lnTo>
                  <a:lnTo>
                    <a:pt x="526478" y="153670"/>
                  </a:lnTo>
                  <a:lnTo>
                    <a:pt x="502145" y="148590"/>
                  </a:lnTo>
                  <a:lnTo>
                    <a:pt x="485076" y="145923"/>
                  </a:lnTo>
                  <a:lnTo>
                    <a:pt x="485076" y="214630"/>
                  </a:lnTo>
                  <a:lnTo>
                    <a:pt x="484898" y="215900"/>
                  </a:lnTo>
                  <a:lnTo>
                    <a:pt x="452018" y="238760"/>
                  </a:lnTo>
                  <a:lnTo>
                    <a:pt x="445770" y="241300"/>
                  </a:lnTo>
                  <a:lnTo>
                    <a:pt x="439280" y="241300"/>
                  </a:lnTo>
                  <a:lnTo>
                    <a:pt x="432574" y="242570"/>
                  </a:lnTo>
                  <a:lnTo>
                    <a:pt x="428371" y="242570"/>
                  </a:lnTo>
                  <a:lnTo>
                    <a:pt x="423824" y="241300"/>
                  </a:lnTo>
                  <a:lnTo>
                    <a:pt x="418922" y="240030"/>
                  </a:lnTo>
                  <a:lnTo>
                    <a:pt x="417880" y="240030"/>
                  </a:lnTo>
                  <a:lnTo>
                    <a:pt x="412978" y="238760"/>
                  </a:lnTo>
                  <a:lnTo>
                    <a:pt x="408952" y="237490"/>
                  </a:lnTo>
                  <a:lnTo>
                    <a:pt x="405803" y="234950"/>
                  </a:lnTo>
                  <a:lnTo>
                    <a:pt x="397751" y="229870"/>
                  </a:lnTo>
                  <a:lnTo>
                    <a:pt x="393725" y="223520"/>
                  </a:lnTo>
                  <a:lnTo>
                    <a:pt x="393725" y="217170"/>
                  </a:lnTo>
                  <a:lnTo>
                    <a:pt x="393890" y="215900"/>
                  </a:lnTo>
                  <a:lnTo>
                    <a:pt x="395300" y="210820"/>
                  </a:lnTo>
                  <a:lnTo>
                    <a:pt x="396392" y="209550"/>
                  </a:lnTo>
                  <a:lnTo>
                    <a:pt x="399669" y="205740"/>
                  </a:lnTo>
                  <a:lnTo>
                    <a:pt x="407377" y="200660"/>
                  </a:lnTo>
                  <a:lnTo>
                    <a:pt x="409740" y="200660"/>
                  </a:lnTo>
                  <a:lnTo>
                    <a:pt x="412889" y="199390"/>
                  </a:lnTo>
                  <a:lnTo>
                    <a:pt x="416293" y="199390"/>
                  </a:lnTo>
                  <a:lnTo>
                    <a:pt x="414553" y="196850"/>
                  </a:lnTo>
                  <a:lnTo>
                    <a:pt x="413232" y="194310"/>
                  </a:lnTo>
                  <a:lnTo>
                    <a:pt x="411480" y="190500"/>
                  </a:lnTo>
                  <a:lnTo>
                    <a:pt x="410705" y="189230"/>
                  </a:lnTo>
                  <a:lnTo>
                    <a:pt x="409994" y="187960"/>
                  </a:lnTo>
                  <a:lnTo>
                    <a:pt x="407543" y="182880"/>
                  </a:lnTo>
                  <a:lnTo>
                    <a:pt x="406323" y="179070"/>
                  </a:lnTo>
                  <a:lnTo>
                    <a:pt x="406323" y="172720"/>
                  </a:lnTo>
                  <a:lnTo>
                    <a:pt x="427329" y="158750"/>
                  </a:lnTo>
                  <a:lnTo>
                    <a:pt x="429069" y="158750"/>
                  </a:lnTo>
                  <a:lnTo>
                    <a:pt x="430822" y="160020"/>
                  </a:lnTo>
                  <a:lnTo>
                    <a:pt x="436079" y="160020"/>
                  </a:lnTo>
                  <a:lnTo>
                    <a:pt x="437832" y="161290"/>
                  </a:lnTo>
                  <a:lnTo>
                    <a:pt x="443433" y="162560"/>
                  </a:lnTo>
                  <a:lnTo>
                    <a:pt x="448945" y="165100"/>
                  </a:lnTo>
                  <a:lnTo>
                    <a:pt x="477113" y="191770"/>
                  </a:lnTo>
                  <a:lnTo>
                    <a:pt x="485076" y="214630"/>
                  </a:lnTo>
                  <a:lnTo>
                    <a:pt x="485076" y="145923"/>
                  </a:lnTo>
                  <a:lnTo>
                    <a:pt x="429437" y="133350"/>
                  </a:lnTo>
                  <a:lnTo>
                    <a:pt x="405269" y="125730"/>
                  </a:lnTo>
                  <a:lnTo>
                    <a:pt x="378498" y="118605"/>
                  </a:lnTo>
                  <a:lnTo>
                    <a:pt x="378498" y="179070"/>
                  </a:lnTo>
                  <a:lnTo>
                    <a:pt x="378498" y="181610"/>
                  </a:lnTo>
                  <a:lnTo>
                    <a:pt x="378320" y="182880"/>
                  </a:lnTo>
                  <a:lnTo>
                    <a:pt x="377621" y="185420"/>
                  </a:lnTo>
                  <a:lnTo>
                    <a:pt x="376923" y="186690"/>
                  </a:lnTo>
                  <a:lnTo>
                    <a:pt x="375869" y="189230"/>
                  </a:lnTo>
                  <a:lnTo>
                    <a:pt x="347103" y="205740"/>
                  </a:lnTo>
                  <a:lnTo>
                    <a:pt x="340106" y="208280"/>
                  </a:lnTo>
                  <a:lnTo>
                    <a:pt x="333057" y="208280"/>
                  </a:lnTo>
                  <a:lnTo>
                    <a:pt x="325996" y="209550"/>
                  </a:lnTo>
                  <a:lnTo>
                    <a:pt x="319697" y="209550"/>
                  </a:lnTo>
                  <a:lnTo>
                    <a:pt x="314274" y="208280"/>
                  </a:lnTo>
                  <a:lnTo>
                    <a:pt x="309714" y="207010"/>
                  </a:lnTo>
                  <a:lnTo>
                    <a:pt x="307263" y="207010"/>
                  </a:lnTo>
                  <a:lnTo>
                    <a:pt x="304647" y="205740"/>
                  </a:lnTo>
                  <a:lnTo>
                    <a:pt x="301840" y="204470"/>
                  </a:lnTo>
                  <a:lnTo>
                    <a:pt x="300786" y="203200"/>
                  </a:lnTo>
                  <a:lnTo>
                    <a:pt x="299656" y="201930"/>
                  </a:lnTo>
                  <a:lnTo>
                    <a:pt x="297205" y="201930"/>
                  </a:lnTo>
                  <a:lnTo>
                    <a:pt x="296240" y="200660"/>
                  </a:lnTo>
                  <a:lnTo>
                    <a:pt x="295541" y="199390"/>
                  </a:lnTo>
                  <a:lnTo>
                    <a:pt x="289941" y="195580"/>
                  </a:lnTo>
                  <a:lnTo>
                    <a:pt x="287134" y="190500"/>
                  </a:lnTo>
                  <a:lnTo>
                    <a:pt x="287134" y="184150"/>
                  </a:lnTo>
                  <a:lnTo>
                    <a:pt x="287312" y="182880"/>
                  </a:lnTo>
                  <a:lnTo>
                    <a:pt x="287667" y="181610"/>
                  </a:lnTo>
                  <a:lnTo>
                    <a:pt x="288975" y="177800"/>
                  </a:lnTo>
                  <a:lnTo>
                    <a:pt x="289407" y="176530"/>
                  </a:lnTo>
                  <a:lnTo>
                    <a:pt x="292912" y="172720"/>
                  </a:lnTo>
                  <a:lnTo>
                    <a:pt x="298170" y="170180"/>
                  </a:lnTo>
                  <a:lnTo>
                    <a:pt x="299567" y="168910"/>
                  </a:lnTo>
                  <a:lnTo>
                    <a:pt x="301142" y="168910"/>
                  </a:lnTo>
                  <a:lnTo>
                    <a:pt x="308140" y="165100"/>
                  </a:lnTo>
                  <a:lnTo>
                    <a:pt x="307441" y="163830"/>
                  </a:lnTo>
                  <a:lnTo>
                    <a:pt x="307086" y="162560"/>
                  </a:lnTo>
                  <a:lnTo>
                    <a:pt x="307086" y="161290"/>
                  </a:lnTo>
                  <a:lnTo>
                    <a:pt x="306920" y="160020"/>
                  </a:lnTo>
                  <a:lnTo>
                    <a:pt x="306565" y="160020"/>
                  </a:lnTo>
                  <a:lnTo>
                    <a:pt x="303149" y="154940"/>
                  </a:lnTo>
                  <a:lnTo>
                    <a:pt x="299999" y="149860"/>
                  </a:lnTo>
                  <a:lnTo>
                    <a:pt x="299212" y="147320"/>
                  </a:lnTo>
                  <a:lnTo>
                    <a:pt x="299212" y="142240"/>
                  </a:lnTo>
                  <a:lnTo>
                    <a:pt x="299389" y="140970"/>
                  </a:lnTo>
                  <a:lnTo>
                    <a:pt x="300443" y="137160"/>
                  </a:lnTo>
                  <a:lnTo>
                    <a:pt x="301840" y="135890"/>
                  </a:lnTo>
                  <a:lnTo>
                    <a:pt x="303936" y="132080"/>
                  </a:lnTo>
                  <a:lnTo>
                    <a:pt x="306565" y="129540"/>
                  </a:lnTo>
                  <a:lnTo>
                    <a:pt x="312864" y="128270"/>
                  </a:lnTo>
                  <a:lnTo>
                    <a:pt x="316369" y="127000"/>
                  </a:lnTo>
                  <a:lnTo>
                    <a:pt x="325818" y="127000"/>
                  </a:lnTo>
                  <a:lnTo>
                    <a:pt x="327571" y="128270"/>
                  </a:lnTo>
                  <a:lnTo>
                    <a:pt x="333349" y="128270"/>
                  </a:lnTo>
                  <a:lnTo>
                    <a:pt x="366420" y="153670"/>
                  </a:lnTo>
                  <a:lnTo>
                    <a:pt x="378498" y="179070"/>
                  </a:lnTo>
                  <a:lnTo>
                    <a:pt x="378498" y="118605"/>
                  </a:lnTo>
                  <a:lnTo>
                    <a:pt x="376669" y="118110"/>
                  </a:lnTo>
                  <a:lnTo>
                    <a:pt x="348107" y="109220"/>
                  </a:lnTo>
                  <a:lnTo>
                    <a:pt x="319582" y="101600"/>
                  </a:lnTo>
                  <a:lnTo>
                    <a:pt x="299224" y="95250"/>
                  </a:lnTo>
                  <a:lnTo>
                    <a:pt x="291071" y="92710"/>
                  </a:lnTo>
                  <a:lnTo>
                    <a:pt x="267716" y="86347"/>
                  </a:lnTo>
                  <a:lnTo>
                    <a:pt x="267716" y="148590"/>
                  </a:lnTo>
                  <a:lnTo>
                    <a:pt x="267716" y="151130"/>
                  </a:lnTo>
                  <a:lnTo>
                    <a:pt x="267538" y="152400"/>
                  </a:lnTo>
                  <a:lnTo>
                    <a:pt x="267182" y="152400"/>
                  </a:lnTo>
                  <a:lnTo>
                    <a:pt x="266839" y="154940"/>
                  </a:lnTo>
                  <a:lnTo>
                    <a:pt x="265785" y="156210"/>
                  </a:lnTo>
                  <a:lnTo>
                    <a:pt x="264033" y="158750"/>
                  </a:lnTo>
                  <a:lnTo>
                    <a:pt x="252425" y="166370"/>
                  </a:lnTo>
                  <a:lnTo>
                    <a:pt x="246557" y="168910"/>
                  </a:lnTo>
                  <a:lnTo>
                    <a:pt x="240677" y="172720"/>
                  </a:lnTo>
                  <a:lnTo>
                    <a:pt x="234645" y="175260"/>
                  </a:lnTo>
                  <a:lnTo>
                    <a:pt x="221919" y="177800"/>
                  </a:lnTo>
                  <a:lnTo>
                    <a:pt x="205054" y="177800"/>
                  </a:lnTo>
                  <a:lnTo>
                    <a:pt x="200507" y="176530"/>
                  </a:lnTo>
                  <a:lnTo>
                    <a:pt x="197358" y="175260"/>
                  </a:lnTo>
                  <a:lnTo>
                    <a:pt x="192455" y="172720"/>
                  </a:lnTo>
                  <a:lnTo>
                    <a:pt x="188785" y="171450"/>
                  </a:lnTo>
                  <a:lnTo>
                    <a:pt x="186334" y="170180"/>
                  </a:lnTo>
                  <a:lnTo>
                    <a:pt x="179679" y="165100"/>
                  </a:lnTo>
                  <a:lnTo>
                    <a:pt x="176352" y="158750"/>
                  </a:lnTo>
                  <a:lnTo>
                    <a:pt x="176352" y="154940"/>
                  </a:lnTo>
                  <a:lnTo>
                    <a:pt x="176352" y="152400"/>
                  </a:lnTo>
                  <a:lnTo>
                    <a:pt x="176530" y="151130"/>
                  </a:lnTo>
                  <a:lnTo>
                    <a:pt x="176885" y="149860"/>
                  </a:lnTo>
                  <a:lnTo>
                    <a:pt x="177761" y="147320"/>
                  </a:lnTo>
                  <a:lnTo>
                    <a:pt x="178625" y="144780"/>
                  </a:lnTo>
                  <a:lnTo>
                    <a:pt x="182651" y="140970"/>
                  </a:lnTo>
                  <a:lnTo>
                    <a:pt x="188950" y="137160"/>
                  </a:lnTo>
                  <a:lnTo>
                    <a:pt x="190004" y="137160"/>
                  </a:lnTo>
                  <a:lnTo>
                    <a:pt x="191236" y="135890"/>
                  </a:lnTo>
                  <a:lnTo>
                    <a:pt x="194030" y="135890"/>
                  </a:lnTo>
                  <a:lnTo>
                    <a:pt x="195961" y="134620"/>
                  </a:lnTo>
                  <a:lnTo>
                    <a:pt x="198412" y="133350"/>
                  </a:lnTo>
                  <a:lnTo>
                    <a:pt x="197002" y="130810"/>
                  </a:lnTo>
                  <a:lnTo>
                    <a:pt x="195783" y="129540"/>
                  </a:lnTo>
                  <a:lnTo>
                    <a:pt x="191579" y="123190"/>
                  </a:lnTo>
                  <a:lnTo>
                    <a:pt x="189128" y="120650"/>
                  </a:lnTo>
                  <a:lnTo>
                    <a:pt x="187909" y="116840"/>
                  </a:lnTo>
                  <a:lnTo>
                    <a:pt x="187909" y="110490"/>
                  </a:lnTo>
                  <a:lnTo>
                    <a:pt x="188087" y="109220"/>
                  </a:lnTo>
                  <a:lnTo>
                    <a:pt x="190881" y="100330"/>
                  </a:lnTo>
                  <a:lnTo>
                    <a:pt x="197535" y="96520"/>
                  </a:lnTo>
                  <a:lnTo>
                    <a:pt x="208381" y="95250"/>
                  </a:lnTo>
                  <a:lnTo>
                    <a:pt x="213982" y="95250"/>
                  </a:lnTo>
                  <a:lnTo>
                    <a:pt x="248285" y="113030"/>
                  </a:lnTo>
                  <a:lnTo>
                    <a:pt x="264033" y="139700"/>
                  </a:lnTo>
                  <a:lnTo>
                    <a:pt x="267716" y="148590"/>
                  </a:lnTo>
                  <a:lnTo>
                    <a:pt x="267716" y="86347"/>
                  </a:lnTo>
                  <a:lnTo>
                    <a:pt x="235229" y="77470"/>
                  </a:lnTo>
                  <a:lnTo>
                    <a:pt x="196761" y="64770"/>
                  </a:lnTo>
                  <a:lnTo>
                    <a:pt x="181610" y="59690"/>
                  </a:lnTo>
                  <a:lnTo>
                    <a:pt x="165887" y="53340"/>
                  </a:lnTo>
                  <a:lnTo>
                    <a:pt x="158508" y="50952"/>
                  </a:lnTo>
                  <a:lnTo>
                    <a:pt x="158508" y="115570"/>
                  </a:lnTo>
                  <a:lnTo>
                    <a:pt x="158419" y="119380"/>
                  </a:lnTo>
                  <a:lnTo>
                    <a:pt x="124904" y="144780"/>
                  </a:lnTo>
                  <a:lnTo>
                    <a:pt x="118948" y="147320"/>
                  </a:lnTo>
                  <a:lnTo>
                    <a:pt x="98831" y="147320"/>
                  </a:lnTo>
                  <a:lnTo>
                    <a:pt x="96380" y="146050"/>
                  </a:lnTo>
                  <a:lnTo>
                    <a:pt x="93916" y="146050"/>
                  </a:lnTo>
                  <a:lnTo>
                    <a:pt x="92176" y="144780"/>
                  </a:lnTo>
                  <a:lnTo>
                    <a:pt x="90335" y="144780"/>
                  </a:lnTo>
                  <a:lnTo>
                    <a:pt x="86487" y="142240"/>
                  </a:lnTo>
                  <a:lnTo>
                    <a:pt x="84645" y="142240"/>
                  </a:lnTo>
                  <a:lnTo>
                    <a:pt x="82905" y="140970"/>
                  </a:lnTo>
                  <a:lnTo>
                    <a:pt x="79044" y="139700"/>
                  </a:lnTo>
                  <a:lnTo>
                    <a:pt x="75806" y="137160"/>
                  </a:lnTo>
                  <a:lnTo>
                    <a:pt x="70561" y="130810"/>
                  </a:lnTo>
                  <a:lnTo>
                    <a:pt x="69253" y="127000"/>
                  </a:lnTo>
                  <a:lnTo>
                    <a:pt x="69329" y="120650"/>
                  </a:lnTo>
                  <a:lnTo>
                    <a:pt x="69684" y="119380"/>
                  </a:lnTo>
                  <a:lnTo>
                    <a:pt x="69773" y="118110"/>
                  </a:lnTo>
                  <a:lnTo>
                    <a:pt x="70815" y="115570"/>
                  </a:lnTo>
                  <a:lnTo>
                    <a:pt x="72567" y="113030"/>
                  </a:lnTo>
                  <a:lnTo>
                    <a:pt x="77470" y="109220"/>
                  </a:lnTo>
                  <a:lnTo>
                    <a:pt x="80276" y="107950"/>
                  </a:lnTo>
                  <a:lnTo>
                    <a:pt x="83426" y="105410"/>
                  </a:lnTo>
                  <a:lnTo>
                    <a:pt x="85610" y="105410"/>
                  </a:lnTo>
                  <a:lnTo>
                    <a:pt x="88061" y="104140"/>
                  </a:lnTo>
                  <a:lnTo>
                    <a:pt x="89027" y="102870"/>
                  </a:lnTo>
                  <a:lnTo>
                    <a:pt x="89725" y="101600"/>
                  </a:lnTo>
                  <a:lnTo>
                    <a:pt x="89725" y="100330"/>
                  </a:lnTo>
                  <a:lnTo>
                    <a:pt x="89204" y="97790"/>
                  </a:lnTo>
                  <a:lnTo>
                    <a:pt x="87096" y="95250"/>
                  </a:lnTo>
                  <a:lnTo>
                    <a:pt x="86220" y="93980"/>
                  </a:lnTo>
                  <a:lnTo>
                    <a:pt x="85521" y="92710"/>
                  </a:lnTo>
                  <a:lnTo>
                    <a:pt x="82727" y="90170"/>
                  </a:lnTo>
                  <a:lnTo>
                    <a:pt x="81318" y="86360"/>
                  </a:lnTo>
                  <a:lnTo>
                    <a:pt x="81318" y="80010"/>
                  </a:lnTo>
                  <a:lnTo>
                    <a:pt x="81495" y="78740"/>
                  </a:lnTo>
                  <a:lnTo>
                    <a:pt x="81851" y="77470"/>
                  </a:lnTo>
                  <a:lnTo>
                    <a:pt x="83604" y="69850"/>
                  </a:lnTo>
                  <a:lnTo>
                    <a:pt x="89903" y="66040"/>
                  </a:lnTo>
                  <a:lnTo>
                    <a:pt x="100749" y="64770"/>
                  </a:lnTo>
                  <a:lnTo>
                    <a:pt x="108800" y="64770"/>
                  </a:lnTo>
                  <a:lnTo>
                    <a:pt x="113004" y="66040"/>
                  </a:lnTo>
                  <a:lnTo>
                    <a:pt x="116497" y="67310"/>
                  </a:lnTo>
                  <a:lnTo>
                    <a:pt x="124015" y="69850"/>
                  </a:lnTo>
                  <a:lnTo>
                    <a:pt x="154432" y="101600"/>
                  </a:lnTo>
                  <a:lnTo>
                    <a:pt x="158508" y="115570"/>
                  </a:lnTo>
                  <a:lnTo>
                    <a:pt x="158508" y="50952"/>
                  </a:lnTo>
                  <a:lnTo>
                    <a:pt x="150228" y="48260"/>
                  </a:lnTo>
                  <a:lnTo>
                    <a:pt x="119126" y="35560"/>
                  </a:lnTo>
                  <a:lnTo>
                    <a:pt x="103543" y="30480"/>
                  </a:lnTo>
                  <a:lnTo>
                    <a:pt x="87757" y="24130"/>
                  </a:lnTo>
                  <a:lnTo>
                    <a:pt x="55600" y="13970"/>
                  </a:lnTo>
                  <a:lnTo>
                    <a:pt x="51739" y="12700"/>
                  </a:lnTo>
                  <a:lnTo>
                    <a:pt x="48069" y="11430"/>
                  </a:lnTo>
                  <a:lnTo>
                    <a:pt x="41071" y="8890"/>
                  </a:lnTo>
                  <a:lnTo>
                    <a:pt x="33540" y="8890"/>
                  </a:lnTo>
                  <a:lnTo>
                    <a:pt x="3619" y="36830"/>
                  </a:lnTo>
                  <a:lnTo>
                    <a:pt x="2197" y="78740"/>
                  </a:lnTo>
                  <a:lnTo>
                    <a:pt x="1955" y="100330"/>
                  </a:lnTo>
                  <a:lnTo>
                    <a:pt x="1676" y="110490"/>
                  </a:lnTo>
                  <a:lnTo>
                    <a:pt x="1549" y="118110"/>
                  </a:lnTo>
                  <a:lnTo>
                    <a:pt x="1435" y="144780"/>
                  </a:lnTo>
                  <a:lnTo>
                    <a:pt x="1320" y="157480"/>
                  </a:lnTo>
                  <a:lnTo>
                    <a:pt x="1193" y="166370"/>
                  </a:lnTo>
                  <a:lnTo>
                    <a:pt x="1066" y="214630"/>
                  </a:lnTo>
                  <a:lnTo>
                    <a:pt x="1193" y="226060"/>
                  </a:lnTo>
                  <a:lnTo>
                    <a:pt x="2171" y="266700"/>
                  </a:lnTo>
                  <a:lnTo>
                    <a:pt x="13766" y="308610"/>
                  </a:lnTo>
                  <a:lnTo>
                    <a:pt x="19189" y="311150"/>
                  </a:lnTo>
                  <a:lnTo>
                    <a:pt x="27241" y="311150"/>
                  </a:lnTo>
                  <a:lnTo>
                    <a:pt x="51917" y="275590"/>
                  </a:lnTo>
                  <a:lnTo>
                    <a:pt x="51803" y="269240"/>
                  </a:lnTo>
                  <a:lnTo>
                    <a:pt x="51739" y="267970"/>
                  </a:lnTo>
                  <a:lnTo>
                    <a:pt x="51041" y="261620"/>
                  </a:lnTo>
                  <a:lnTo>
                    <a:pt x="50342" y="254000"/>
                  </a:lnTo>
                  <a:lnTo>
                    <a:pt x="49657" y="245110"/>
                  </a:lnTo>
                  <a:lnTo>
                    <a:pt x="49161" y="237490"/>
                  </a:lnTo>
                  <a:lnTo>
                    <a:pt x="48971" y="232410"/>
                  </a:lnTo>
                  <a:lnTo>
                    <a:pt x="48844" y="227330"/>
                  </a:lnTo>
                  <a:lnTo>
                    <a:pt x="48971" y="204470"/>
                  </a:lnTo>
                  <a:lnTo>
                    <a:pt x="49174" y="196850"/>
                  </a:lnTo>
                  <a:lnTo>
                    <a:pt x="49898" y="179070"/>
                  </a:lnTo>
                  <a:lnTo>
                    <a:pt x="50152" y="171450"/>
                  </a:lnTo>
                  <a:lnTo>
                    <a:pt x="50279" y="163830"/>
                  </a:lnTo>
                  <a:lnTo>
                    <a:pt x="50342" y="154940"/>
                  </a:lnTo>
                  <a:lnTo>
                    <a:pt x="58153" y="156210"/>
                  </a:lnTo>
                  <a:lnTo>
                    <a:pt x="65303" y="158750"/>
                  </a:lnTo>
                  <a:lnTo>
                    <a:pt x="71805" y="160020"/>
                  </a:lnTo>
                  <a:lnTo>
                    <a:pt x="77647" y="162560"/>
                  </a:lnTo>
                  <a:lnTo>
                    <a:pt x="92176" y="167640"/>
                  </a:lnTo>
                  <a:lnTo>
                    <a:pt x="166116" y="195580"/>
                  </a:lnTo>
                  <a:lnTo>
                    <a:pt x="182600" y="200660"/>
                  </a:lnTo>
                  <a:lnTo>
                    <a:pt x="229908" y="217170"/>
                  </a:lnTo>
                  <a:lnTo>
                    <a:pt x="377825" y="259080"/>
                  </a:lnTo>
                  <a:lnTo>
                    <a:pt x="427062" y="271780"/>
                  </a:lnTo>
                  <a:lnTo>
                    <a:pt x="526224" y="294640"/>
                  </a:lnTo>
                  <a:lnTo>
                    <a:pt x="626846" y="312420"/>
                  </a:lnTo>
                  <a:lnTo>
                    <a:pt x="635241" y="312420"/>
                  </a:lnTo>
                  <a:lnTo>
                    <a:pt x="665175" y="283210"/>
                  </a:lnTo>
                  <a:lnTo>
                    <a:pt x="665378" y="271780"/>
                  </a:lnTo>
                  <a:lnTo>
                    <a:pt x="666165" y="229870"/>
                  </a:lnTo>
                  <a:close/>
                </a:path>
                <a:path extrusionOk="0" h="1644650" w="669925">
                  <a:moveTo>
                    <a:pt x="669302" y="1235278"/>
                  </a:moveTo>
                  <a:lnTo>
                    <a:pt x="669175" y="1221308"/>
                  </a:lnTo>
                  <a:lnTo>
                    <a:pt x="669074" y="1217498"/>
                  </a:lnTo>
                  <a:lnTo>
                    <a:pt x="668629" y="1207338"/>
                  </a:lnTo>
                  <a:lnTo>
                    <a:pt x="667486" y="1190828"/>
                  </a:lnTo>
                  <a:lnTo>
                    <a:pt x="667131" y="1183208"/>
                  </a:lnTo>
                  <a:lnTo>
                    <a:pt x="667042" y="1180668"/>
                  </a:lnTo>
                  <a:lnTo>
                    <a:pt x="666813" y="1171778"/>
                  </a:lnTo>
                  <a:lnTo>
                    <a:pt x="666750" y="1153998"/>
                  </a:lnTo>
                  <a:lnTo>
                    <a:pt x="666661" y="1145108"/>
                  </a:lnTo>
                  <a:lnTo>
                    <a:pt x="666305" y="1137488"/>
                  </a:lnTo>
                  <a:lnTo>
                    <a:pt x="666216" y="1132408"/>
                  </a:lnTo>
                  <a:lnTo>
                    <a:pt x="666165" y="1126058"/>
                  </a:lnTo>
                  <a:lnTo>
                    <a:pt x="666051" y="1114628"/>
                  </a:lnTo>
                  <a:lnTo>
                    <a:pt x="665695" y="1100658"/>
                  </a:lnTo>
                  <a:lnTo>
                    <a:pt x="665035" y="1084148"/>
                  </a:lnTo>
                  <a:lnTo>
                    <a:pt x="664044" y="1066368"/>
                  </a:lnTo>
                  <a:lnTo>
                    <a:pt x="662279" y="1035888"/>
                  </a:lnTo>
                  <a:lnTo>
                    <a:pt x="661555" y="1019378"/>
                  </a:lnTo>
                  <a:lnTo>
                    <a:pt x="660971" y="1002868"/>
                  </a:lnTo>
                  <a:lnTo>
                    <a:pt x="660971" y="999058"/>
                  </a:lnTo>
                  <a:lnTo>
                    <a:pt x="660793" y="995248"/>
                  </a:lnTo>
                  <a:lnTo>
                    <a:pt x="660095" y="987628"/>
                  </a:lnTo>
                  <a:lnTo>
                    <a:pt x="659041" y="983818"/>
                  </a:lnTo>
                  <a:lnTo>
                    <a:pt x="657288" y="980008"/>
                  </a:lnTo>
                  <a:lnTo>
                    <a:pt x="652741" y="969848"/>
                  </a:lnTo>
                  <a:lnTo>
                    <a:pt x="645744" y="966038"/>
                  </a:lnTo>
                  <a:lnTo>
                    <a:pt x="627989" y="966038"/>
                  </a:lnTo>
                  <a:lnTo>
                    <a:pt x="611682" y="995248"/>
                  </a:lnTo>
                  <a:lnTo>
                    <a:pt x="617334" y="1114628"/>
                  </a:lnTo>
                  <a:lnTo>
                    <a:pt x="617397" y="1120978"/>
                  </a:lnTo>
                  <a:lnTo>
                    <a:pt x="616254" y="1123518"/>
                  </a:lnTo>
                  <a:lnTo>
                    <a:pt x="611708" y="1126058"/>
                  </a:lnTo>
                  <a:lnTo>
                    <a:pt x="604266" y="1126058"/>
                  </a:lnTo>
                  <a:lnTo>
                    <a:pt x="604266" y="1190828"/>
                  </a:lnTo>
                  <a:lnTo>
                    <a:pt x="604266" y="1198448"/>
                  </a:lnTo>
                  <a:lnTo>
                    <a:pt x="602259" y="1202258"/>
                  </a:lnTo>
                  <a:lnTo>
                    <a:pt x="594194" y="1209878"/>
                  </a:lnTo>
                  <a:lnTo>
                    <a:pt x="588162" y="1216228"/>
                  </a:lnTo>
                  <a:lnTo>
                    <a:pt x="580110" y="1223848"/>
                  </a:lnTo>
                  <a:lnTo>
                    <a:pt x="575208" y="1227658"/>
                  </a:lnTo>
                  <a:lnTo>
                    <a:pt x="569963" y="1231468"/>
                  </a:lnTo>
                  <a:lnTo>
                    <a:pt x="558761" y="1235278"/>
                  </a:lnTo>
                  <a:lnTo>
                    <a:pt x="537578" y="1235278"/>
                  </a:lnTo>
                  <a:lnTo>
                    <a:pt x="516064" y="1216228"/>
                  </a:lnTo>
                  <a:lnTo>
                    <a:pt x="516064" y="1212418"/>
                  </a:lnTo>
                  <a:lnTo>
                    <a:pt x="517105" y="1208608"/>
                  </a:lnTo>
                  <a:lnTo>
                    <a:pt x="521309" y="1204798"/>
                  </a:lnTo>
                  <a:lnTo>
                    <a:pt x="523760" y="1202258"/>
                  </a:lnTo>
                  <a:lnTo>
                    <a:pt x="526554" y="1199718"/>
                  </a:lnTo>
                  <a:lnTo>
                    <a:pt x="527608" y="1199718"/>
                  </a:lnTo>
                  <a:lnTo>
                    <a:pt x="529539" y="1197178"/>
                  </a:lnTo>
                  <a:lnTo>
                    <a:pt x="532333" y="1194638"/>
                  </a:lnTo>
                  <a:lnTo>
                    <a:pt x="527519" y="1190828"/>
                  </a:lnTo>
                  <a:lnTo>
                    <a:pt x="526732" y="1189558"/>
                  </a:lnTo>
                  <a:lnTo>
                    <a:pt x="519379" y="1183208"/>
                  </a:lnTo>
                  <a:lnTo>
                    <a:pt x="516064" y="1176858"/>
                  </a:lnTo>
                  <a:lnTo>
                    <a:pt x="516064" y="1164158"/>
                  </a:lnTo>
                  <a:lnTo>
                    <a:pt x="522185" y="1159078"/>
                  </a:lnTo>
                  <a:lnTo>
                    <a:pt x="534428" y="1155268"/>
                  </a:lnTo>
                  <a:lnTo>
                    <a:pt x="538988" y="1153998"/>
                  </a:lnTo>
                  <a:lnTo>
                    <a:pt x="557999" y="1153998"/>
                  </a:lnTo>
                  <a:lnTo>
                    <a:pt x="566204" y="1156538"/>
                  </a:lnTo>
                  <a:lnTo>
                    <a:pt x="573747" y="1160348"/>
                  </a:lnTo>
                  <a:lnTo>
                    <a:pt x="580644" y="1166698"/>
                  </a:lnTo>
                  <a:lnTo>
                    <a:pt x="588683" y="1173048"/>
                  </a:lnTo>
                  <a:lnTo>
                    <a:pt x="594639" y="1179398"/>
                  </a:lnTo>
                  <a:lnTo>
                    <a:pt x="602335" y="1187018"/>
                  </a:lnTo>
                  <a:lnTo>
                    <a:pt x="604266" y="1190828"/>
                  </a:lnTo>
                  <a:lnTo>
                    <a:pt x="604266" y="1126058"/>
                  </a:lnTo>
                  <a:lnTo>
                    <a:pt x="549541" y="1126058"/>
                  </a:lnTo>
                  <a:lnTo>
                    <a:pt x="526554" y="1124788"/>
                  </a:lnTo>
                  <a:lnTo>
                    <a:pt x="490855" y="1124788"/>
                  </a:lnTo>
                  <a:lnTo>
                    <a:pt x="490855" y="1194638"/>
                  </a:lnTo>
                  <a:lnTo>
                    <a:pt x="490855" y="1198448"/>
                  </a:lnTo>
                  <a:lnTo>
                    <a:pt x="490334" y="1200988"/>
                  </a:lnTo>
                  <a:lnTo>
                    <a:pt x="489280" y="1202258"/>
                  </a:lnTo>
                  <a:lnTo>
                    <a:pt x="483882" y="1209878"/>
                  </a:lnTo>
                  <a:lnTo>
                    <a:pt x="451535" y="1234008"/>
                  </a:lnTo>
                  <a:lnTo>
                    <a:pt x="434149" y="1237818"/>
                  </a:lnTo>
                  <a:lnTo>
                    <a:pt x="428205" y="1237818"/>
                  </a:lnTo>
                  <a:lnTo>
                    <a:pt x="423824" y="1236548"/>
                  </a:lnTo>
                  <a:lnTo>
                    <a:pt x="419976" y="1235278"/>
                  </a:lnTo>
                  <a:lnTo>
                    <a:pt x="408774" y="1232738"/>
                  </a:lnTo>
                  <a:lnTo>
                    <a:pt x="403174" y="1227658"/>
                  </a:lnTo>
                  <a:lnTo>
                    <a:pt x="403174" y="1214958"/>
                  </a:lnTo>
                  <a:lnTo>
                    <a:pt x="406323" y="1208608"/>
                  </a:lnTo>
                  <a:lnTo>
                    <a:pt x="412623" y="1203528"/>
                  </a:lnTo>
                  <a:lnTo>
                    <a:pt x="413321" y="1202258"/>
                  </a:lnTo>
                  <a:lnTo>
                    <a:pt x="414375" y="1200988"/>
                  </a:lnTo>
                  <a:lnTo>
                    <a:pt x="417169" y="1199718"/>
                  </a:lnTo>
                  <a:lnTo>
                    <a:pt x="418744" y="1198448"/>
                  </a:lnTo>
                  <a:lnTo>
                    <a:pt x="420497" y="1198448"/>
                  </a:lnTo>
                  <a:lnTo>
                    <a:pt x="418045" y="1195908"/>
                  </a:lnTo>
                  <a:lnTo>
                    <a:pt x="416128" y="1194638"/>
                  </a:lnTo>
                  <a:lnTo>
                    <a:pt x="413321" y="1192098"/>
                  </a:lnTo>
                  <a:lnTo>
                    <a:pt x="412102" y="1190828"/>
                  </a:lnTo>
                  <a:lnTo>
                    <a:pt x="411048" y="1189558"/>
                  </a:lnTo>
                  <a:lnTo>
                    <a:pt x="406146" y="1184478"/>
                  </a:lnTo>
                  <a:lnTo>
                    <a:pt x="403694" y="1179398"/>
                  </a:lnTo>
                  <a:lnTo>
                    <a:pt x="403694" y="1166698"/>
                  </a:lnTo>
                  <a:lnTo>
                    <a:pt x="409130" y="1160348"/>
                  </a:lnTo>
                  <a:lnTo>
                    <a:pt x="419976" y="1157808"/>
                  </a:lnTo>
                  <a:lnTo>
                    <a:pt x="423125" y="1156538"/>
                  </a:lnTo>
                  <a:lnTo>
                    <a:pt x="426618" y="1155268"/>
                  </a:lnTo>
                  <a:lnTo>
                    <a:pt x="436422" y="1155268"/>
                  </a:lnTo>
                  <a:lnTo>
                    <a:pt x="471779" y="1170508"/>
                  </a:lnTo>
                  <a:lnTo>
                    <a:pt x="490334" y="1193368"/>
                  </a:lnTo>
                  <a:lnTo>
                    <a:pt x="490677" y="1193368"/>
                  </a:lnTo>
                  <a:lnTo>
                    <a:pt x="490855" y="1194638"/>
                  </a:lnTo>
                  <a:lnTo>
                    <a:pt x="490855" y="1124788"/>
                  </a:lnTo>
                  <a:lnTo>
                    <a:pt x="450951" y="1124788"/>
                  </a:lnTo>
                  <a:lnTo>
                    <a:pt x="443598" y="1126058"/>
                  </a:lnTo>
                  <a:lnTo>
                    <a:pt x="434848" y="1126058"/>
                  </a:lnTo>
                  <a:lnTo>
                    <a:pt x="431609" y="1124788"/>
                  </a:lnTo>
                  <a:lnTo>
                    <a:pt x="427761" y="1122248"/>
                  </a:lnTo>
                  <a:lnTo>
                    <a:pt x="426796" y="1118438"/>
                  </a:lnTo>
                  <a:lnTo>
                    <a:pt x="426720" y="1094308"/>
                  </a:lnTo>
                  <a:lnTo>
                    <a:pt x="426326" y="1076528"/>
                  </a:lnTo>
                  <a:lnTo>
                    <a:pt x="426440" y="1066368"/>
                  </a:lnTo>
                  <a:lnTo>
                    <a:pt x="426720" y="1061288"/>
                  </a:lnTo>
                  <a:lnTo>
                    <a:pt x="427151" y="1057478"/>
                  </a:lnTo>
                  <a:lnTo>
                    <a:pt x="427850" y="1054938"/>
                  </a:lnTo>
                  <a:lnTo>
                    <a:pt x="428371" y="1049858"/>
                  </a:lnTo>
                  <a:lnTo>
                    <a:pt x="428371" y="1044778"/>
                  </a:lnTo>
                  <a:lnTo>
                    <a:pt x="426542" y="1039698"/>
                  </a:lnTo>
                  <a:lnTo>
                    <a:pt x="419188" y="1032078"/>
                  </a:lnTo>
                  <a:lnTo>
                    <a:pt x="414731" y="1029538"/>
                  </a:lnTo>
                  <a:lnTo>
                    <a:pt x="409473" y="1028268"/>
                  </a:lnTo>
                  <a:lnTo>
                    <a:pt x="398272" y="1028268"/>
                  </a:lnTo>
                  <a:lnTo>
                    <a:pt x="393636" y="1029538"/>
                  </a:lnTo>
                  <a:lnTo>
                    <a:pt x="384886" y="1034618"/>
                  </a:lnTo>
                  <a:lnTo>
                    <a:pt x="381825" y="1039698"/>
                  </a:lnTo>
                  <a:lnTo>
                    <a:pt x="380072" y="1044778"/>
                  </a:lnTo>
                  <a:lnTo>
                    <a:pt x="379552" y="1046200"/>
                  </a:lnTo>
                  <a:lnTo>
                    <a:pt x="379552" y="1195908"/>
                  </a:lnTo>
                  <a:lnTo>
                    <a:pt x="378498" y="1199718"/>
                  </a:lnTo>
                  <a:lnTo>
                    <a:pt x="349618" y="1227658"/>
                  </a:lnTo>
                  <a:lnTo>
                    <a:pt x="326161" y="1235278"/>
                  </a:lnTo>
                  <a:lnTo>
                    <a:pt x="313220" y="1235278"/>
                  </a:lnTo>
                  <a:lnTo>
                    <a:pt x="311810" y="1234008"/>
                  </a:lnTo>
                  <a:lnTo>
                    <a:pt x="308317" y="1234008"/>
                  </a:lnTo>
                  <a:lnTo>
                    <a:pt x="296062" y="1227658"/>
                  </a:lnTo>
                  <a:lnTo>
                    <a:pt x="291871" y="1222578"/>
                  </a:lnTo>
                  <a:lnTo>
                    <a:pt x="291871" y="1212418"/>
                  </a:lnTo>
                  <a:lnTo>
                    <a:pt x="294144" y="1208608"/>
                  </a:lnTo>
                  <a:lnTo>
                    <a:pt x="298691" y="1203528"/>
                  </a:lnTo>
                  <a:lnTo>
                    <a:pt x="299745" y="1200988"/>
                  </a:lnTo>
                  <a:lnTo>
                    <a:pt x="300964" y="1200988"/>
                  </a:lnTo>
                  <a:lnTo>
                    <a:pt x="303771" y="1198448"/>
                  </a:lnTo>
                  <a:lnTo>
                    <a:pt x="305346" y="1197178"/>
                  </a:lnTo>
                  <a:lnTo>
                    <a:pt x="307086" y="1195908"/>
                  </a:lnTo>
                  <a:lnTo>
                    <a:pt x="306044" y="1194638"/>
                  </a:lnTo>
                  <a:lnTo>
                    <a:pt x="305435" y="1193368"/>
                  </a:lnTo>
                  <a:lnTo>
                    <a:pt x="305079" y="1192098"/>
                  </a:lnTo>
                  <a:lnTo>
                    <a:pt x="304647" y="1190828"/>
                  </a:lnTo>
                  <a:lnTo>
                    <a:pt x="303936" y="1190828"/>
                  </a:lnTo>
                  <a:lnTo>
                    <a:pt x="301142" y="1188288"/>
                  </a:lnTo>
                  <a:lnTo>
                    <a:pt x="298424" y="1185748"/>
                  </a:lnTo>
                  <a:lnTo>
                    <a:pt x="293179" y="1180668"/>
                  </a:lnTo>
                  <a:lnTo>
                    <a:pt x="291871" y="1178128"/>
                  </a:lnTo>
                  <a:lnTo>
                    <a:pt x="291871" y="1173048"/>
                  </a:lnTo>
                  <a:lnTo>
                    <a:pt x="315493" y="1153998"/>
                  </a:lnTo>
                  <a:lnTo>
                    <a:pt x="332028" y="1153998"/>
                  </a:lnTo>
                  <a:lnTo>
                    <a:pt x="373253" y="1180668"/>
                  </a:lnTo>
                  <a:lnTo>
                    <a:pt x="378853" y="1190828"/>
                  </a:lnTo>
                  <a:lnTo>
                    <a:pt x="379107" y="1190828"/>
                  </a:lnTo>
                  <a:lnTo>
                    <a:pt x="379463" y="1193368"/>
                  </a:lnTo>
                  <a:lnTo>
                    <a:pt x="379552" y="1195908"/>
                  </a:lnTo>
                  <a:lnTo>
                    <a:pt x="379552" y="1046200"/>
                  </a:lnTo>
                  <a:lnTo>
                    <a:pt x="378675" y="1048588"/>
                  </a:lnTo>
                  <a:lnTo>
                    <a:pt x="377888" y="1053668"/>
                  </a:lnTo>
                  <a:lnTo>
                    <a:pt x="377532" y="1061288"/>
                  </a:lnTo>
                  <a:lnTo>
                    <a:pt x="377469" y="1071448"/>
                  </a:lnTo>
                  <a:lnTo>
                    <a:pt x="377837" y="1087958"/>
                  </a:lnTo>
                  <a:lnTo>
                    <a:pt x="377913" y="1095578"/>
                  </a:lnTo>
                  <a:lnTo>
                    <a:pt x="377558" y="1103198"/>
                  </a:lnTo>
                  <a:lnTo>
                    <a:pt x="377444" y="1110818"/>
                  </a:lnTo>
                  <a:lnTo>
                    <a:pt x="377266" y="1114628"/>
                  </a:lnTo>
                  <a:lnTo>
                    <a:pt x="368871" y="1126058"/>
                  </a:lnTo>
                  <a:lnTo>
                    <a:pt x="336664" y="1126058"/>
                  </a:lnTo>
                  <a:lnTo>
                    <a:pt x="332816" y="1124788"/>
                  </a:lnTo>
                  <a:lnTo>
                    <a:pt x="318236" y="1124788"/>
                  </a:lnTo>
                  <a:lnTo>
                    <a:pt x="302818" y="1123518"/>
                  </a:lnTo>
                  <a:lnTo>
                    <a:pt x="286600" y="1122248"/>
                  </a:lnTo>
                  <a:lnTo>
                    <a:pt x="264566" y="1122248"/>
                  </a:lnTo>
                  <a:lnTo>
                    <a:pt x="264566" y="1192098"/>
                  </a:lnTo>
                  <a:lnTo>
                    <a:pt x="264566" y="1197178"/>
                  </a:lnTo>
                  <a:lnTo>
                    <a:pt x="263867" y="1199718"/>
                  </a:lnTo>
                  <a:lnTo>
                    <a:pt x="262458" y="1200988"/>
                  </a:lnTo>
                  <a:lnTo>
                    <a:pt x="256832" y="1207338"/>
                  </a:lnTo>
                  <a:lnTo>
                    <a:pt x="224205" y="1232738"/>
                  </a:lnTo>
                  <a:lnTo>
                    <a:pt x="215874" y="1235278"/>
                  </a:lnTo>
                  <a:lnTo>
                    <a:pt x="198932" y="1235278"/>
                  </a:lnTo>
                  <a:lnTo>
                    <a:pt x="194729" y="1234008"/>
                  </a:lnTo>
                  <a:lnTo>
                    <a:pt x="191058" y="1234008"/>
                  </a:lnTo>
                  <a:lnTo>
                    <a:pt x="181610" y="1230198"/>
                  </a:lnTo>
                  <a:lnTo>
                    <a:pt x="176885" y="1225118"/>
                  </a:lnTo>
                  <a:lnTo>
                    <a:pt x="176885" y="1212418"/>
                  </a:lnTo>
                  <a:lnTo>
                    <a:pt x="179501" y="1207338"/>
                  </a:lnTo>
                  <a:lnTo>
                    <a:pt x="184759" y="1202258"/>
                  </a:lnTo>
                  <a:lnTo>
                    <a:pt x="185458" y="1200988"/>
                  </a:lnTo>
                  <a:lnTo>
                    <a:pt x="186512" y="1199718"/>
                  </a:lnTo>
                  <a:lnTo>
                    <a:pt x="189306" y="1197178"/>
                  </a:lnTo>
                  <a:lnTo>
                    <a:pt x="190881" y="1195908"/>
                  </a:lnTo>
                  <a:lnTo>
                    <a:pt x="192633" y="1194638"/>
                  </a:lnTo>
                  <a:lnTo>
                    <a:pt x="190881" y="1193368"/>
                  </a:lnTo>
                  <a:lnTo>
                    <a:pt x="189306" y="1190828"/>
                  </a:lnTo>
                  <a:lnTo>
                    <a:pt x="183705" y="1187018"/>
                  </a:lnTo>
                  <a:lnTo>
                    <a:pt x="178803" y="1183208"/>
                  </a:lnTo>
                  <a:lnTo>
                    <a:pt x="176352" y="1179398"/>
                  </a:lnTo>
                  <a:lnTo>
                    <a:pt x="176352" y="1169238"/>
                  </a:lnTo>
                  <a:lnTo>
                    <a:pt x="197446" y="1155268"/>
                  </a:lnTo>
                  <a:lnTo>
                    <a:pt x="201993" y="1153998"/>
                  </a:lnTo>
                  <a:lnTo>
                    <a:pt x="214185" y="1153998"/>
                  </a:lnTo>
                  <a:lnTo>
                    <a:pt x="221119" y="1155268"/>
                  </a:lnTo>
                  <a:lnTo>
                    <a:pt x="253631" y="1178128"/>
                  </a:lnTo>
                  <a:lnTo>
                    <a:pt x="261416" y="1188288"/>
                  </a:lnTo>
                  <a:lnTo>
                    <a:pt x="263512" y="1189558"/>
                  </a:lnTo>
                  <a:lnTo>
                    <a:pt x="264566" y="1192098"/>
                  </a:lnTo>
                  <a:lnTo>
                    <a:pt x="264566" y="1122248"/>
                  </a:lnTo>
                  <a:lnTo>
                    <a:pt x="252107" y="1122248"/>
                  </a:lnTo>
                  <a:lnTo>
                    <a:pt x="234696" y="1120978"/>
                  </a:lnTo>
                  <a:lnTo>
                    <a:pt x="156959" y="1120978"/>
                  </a:lnTo>
                  <a:lnTo>
                    <a:pt x="150634" y="1121549"/>
                  </a:lnTo>
                  <a:lnTo>
                    <a:pt x="150634" y="1194638"/>
                  </a:lnTo>
                  <a:lnTo>
                    <a:pt x="149059" y="1202258"/>
                  </a:lnTo>
                  <a:lnTo>
                    <a:pt x="118630" y="1230198"/>
                  </a:lnTo>
                  <a:lnTo>
                    <a:pt x="103670" y="1235278"/>
                  </a:lnTo>
                  <a:lnTo>
                    <a:pt x="85699" y="1235278"/>
                  </a:lnTo>
                  <a:lnTo>
                    <a:pt x="83947" y="1234008"/>
                  </a:lnTo>
                  <a:lnTo>
                    <a:pt x="79743" y="1234008"/>
                  </a:lnTo>
                  <a:lnTo>
                    <a:pt x="65049" y="1217498"/>
                  </a:lnTo>
                  <a:lnTo>
                    <a:pt x="65049" y="1212418"/>
                  </a:lnTo>
                  <a:lnTo>
                    <a:pt x="66014" y="1209878"/>
                  </a:lnTo>
                  <a:lnTo>
                    <a:pt x="69862" y="1204798"/>
                  </a:lnTo>
                  <a:lnTo>
                    <a:pt x="72047" y="1202258"/>
                  </a:lnTo>
                  <a:lnTo>
                    <a:pt x="74498" y="1200988"/>
                  </a:lnTo>
                  <a:lnTo>
                    <a:pt x="78701" y="1197178"/>
                  </a:lnTo>
                  <a:lnTo>
                    <a:pt x="79400" y="1195908"/>
                  </a:lnTo>
                  <a:lnTo>
                    <a:pt x="79743" y="1194638"/>
                  </a:lnTo>
                  <a:lnTo>
                    <a:pt x="79044" y="1193368"/>
                  </a:lnTo>
                  <a:lnTo>
                    <a:pt x="78092" y="1190828"/>
                  </a:lnTo>
                  <a:lnTo>
                    <a:pt x="75628" y="1189558"/>
                  </a:lnTo>
                  <a:lnTo>
                    <a:pt x="74320" y="1188288"/>
                  </a:lnTo>
                  <a:lnTo>
                    <a:pt x="72923" y="1187018"/>
                  </a:lnTo>
                  <a:lnTo>
                    <a:pt x="67665" y="1183208"/>
                  </a:lnTo>
                  <a:lnTo>
                    <a:pt x="65049" y="1179398"/>
                  </a:lnTo>
                  <a:lnTo>
                    <a:pt x="65049" y="1170508"/>
                  </a:lnTo>
                  <a:lnTo>
                    <a:pt x="66357" y="1166698"/>
                  </a:lnTo>
                  <a:lnTo>
                    <a:pt x="71615" y="1160348"/>
                  </a:lnTo>
                  <a:lnTo>
                    <a:pt x="75374" y="1157808"/>
                  </a:lnTo>
                  <a:lnTo>
                    <a:pt x="80276" y="1156538"/>
                  </a:lnTo>
                  <a:lnTo>
                    <a:pt x="86220" y="1153998"/>
                  </a:lnTo>
                  <a:lnTo>
                    <a:pt x="106349" y="1153998"/>
                  </a:lnTo>
                  <a:lnTo>
                    <a:pt x="116154" y="1157808"/>
                  </a:lnTo>
                  <a:lnTo>
                    <a:pt x="149059" y="1187018"/>
                  </a:lnTo>
                  <a:lnTo>
                    <a:pt x="150634" y="1194638"/>
                  </a:lnTo>
                  <a:lnTo>
                    <a:pt x="150634" y="1121549"/>
                  </a:lnTo>
                  <a:lnTo>
                    <a:pt x="142748" y="1122248"/>
                  </a:lnTo>
                  <a:lnTo>
                    <a:pt x="114401" y="1122248"/>
                  </a:lnTo>
                  <a:lnTo>
                    <a:pt x="100228" y="1123518"/>
                  </a:lnTo>
                  <a:lnTo>
                    <a:pt x="54190" y="1123518"/>
                  </a:lnTo>
                  <a:lnTo>
                    <a:pt x="50876" y="1119708"/>
                  </a:lnTo>
                  <a:lnTo>
                    <a:pt x="50749" y="1105738"/>
                  </a:lnTo>
                  <a:lnTo>
                    <a:pt x="50698" y="1104468"/>
                  </a:lnTo>
                  <a:lnTo>
                    <a:pt x="49999" y="1095578"/>
                  </a:lnTo>
                  <a:lnTo>
                    <a:pt x="49936" y="1094308"/>
                  </a:lnTo>
                  <a:lnTo>
                    <a:pt x="49822" y="1087958"/>
                  </a:lnTo>
                  <a:lnTo>
                    <a:pt x="50761" y="1076528"/>
                  </a:lnTo>
                  <a:lnTo>
                    <a:pt x="50685" y="1070178"/>
                  </a:lnTo>
                  <a:lnTo>
                    <a:pt x="49390" y="1028268"/>
                  </a:lnTo>
                  <a:lnTo>
                    <a:pt x="49339" y="999058"/>
                  </a:lnTo>
                  <a:lnTo>
                    <a:pt x="49466" y="995248"/>
                  </a:lnTo>
                  <a:lnTo>
                    <a:pt x="49822" y="991438"/>
                  </a:lnTo>
                  <a:lnTo>
                    <a:pt x="49733" y="983818"/>
                  </a:lnTo>
                  <a:lnTo>
                    <a:pt x="49377" y="980008"/>
                  </a:lnTo>
                  <a:lnTo>
                    <a:pt x="49123" y="978738"/>
                  </a:lnTo>
                  <a:lnTo>
                    <a:pt x="48768" y="976198"/>
                  </a:lnTo>
                  <a:lnTo>
                    <a:pt x="45910" y="969848"/>
                  </a:lnTo>
                  <a:lnTo>
                    <a:pt x="41554" y="963498"/>
                  </a:lnTo>
                  <a:lnTo>
                    <a:pt x="35674" y="959688"/>
                  </a:lnTo>
                  <a:lnTo>
                    <a:pt x="28295" y="958418"/>
                  </a:lnTo>
                  <a:lnTo>
                    <a:pt x="20599" y="958418"/>
                  </a:lnTo>
                  <a:lnTo>
                    <a:pt x="825" y="1010488"/>
                  </a:lnTo>
                  <a:lnTo>
                    <a:pt x="127" y="1048588"/>
                  </a:lnTo>
                  <a:lnTo>
                    <a:pt x="0" y="1100658"/>
                  </a:lnTo>
                  <a:lnTo>
                    <a:pt x="127" y="1119708"/>
                  </a:lnTo>
                  <a:lnTo>
                    <a:pt x="317" y="1141298"/>
                  </a:lnTo>
                  <a:lnTo>
                    <a:pt x="431" y="1162888"/>
                  </a:lnTo>
                  <a:lnTo>
                    <a:pt x="660" y="1204798"/>
                  </a:lnTo>
                  <a:lnTo>
                    <a:pt x="5016" y="1247978"/>
                  </a:lnTo>
                  <a:lnTo>
                    <a:pt x="34074" y="1265758"/>
                  </a:lnTo>
                  <a:lnTo>
                    <a:pt x="49911" y="1265758"/>
                  </a:lnTo>
                  <a:lnTo>
                    <a:pt x="64960" y="1267028"/>
                  </a:lnTo>
                  <a:lnTo>
                    <a:pt x="80797" y="1267028"/>
                  </a:lnTo>
                  <a:lnTo>
                    <a:pt x="109677" y="1265758"/>
                  </a:lnTo>
                  <a:lnTo>
                    <a:pt x="126974" y="1265758"/>
                  </a:lnTo>
                  <a:lnTo>
                    <a:pt x="144195" y="1264488"/>
                  </a:lnTo>
                  <a:lnTo>
                    <a:pt x="214350" y="1264488"/>
                  </a:lnTo>
                  <a:lnTo>
                    <a:pt x="232448" y="1265758"/>
                  </a:lnTo>
                  <a:lnTo>
                    <a:pt x="250647" y="1265758"/>
                  </a:lnTo>
                  <a:lnTo>
                    <a:pt x="268909" y="1267028"/>
                  </a:lnTo>
                  <a:lnTo>
                    <a:pt x="287210" y="1267028"/>
                  </a:lnTo>
                  <a:lnTo>
                    <a:pt x="305536" y="1268298"/>
                  </a:lnTo>
                  <a:lnTo>
                    <a:pt x="357492" y="1268298"/>
                  </a:lnTo>
                  <a:lnTo>
                    <a:pt x="369277" y="1269568"/>
                  </a:lnTo>
                  <a:lnTo>
                    <a:pt x="447395" y="1269568"/>
                  </a:lnTo>
                  <a:lnTo>
                    <a:pt x="476034" y="1268298"/>
                  </a:lnTo>
                  <a:lnTo>
                    <a:pt x="490397" y="1268298"/>
                  </a:lnTo>
                  <a:lnTo>
                    <a:pt x="504786" y="1267028"/>
                  </a:lnTo>
                  <a:lnTo>
                    <a:pt x="519214" y="1267028"/>
                  </a:lnTo>
                  <a:lnTo>
                    <a:pt x="579589" y="1268298"/>
                  </a:lnTo>
                  <a:lnTo>
                    <a:pt x="600062" y="1269568"/>
                  </a:lnTo>
                  <a:lnTo>
                    <a:pt x="612051" y="1269568"/>
                  </a:lnTo>
                  <a:lnTo>
                    <a:pt x="624306" y="1268298"/>
                  </a:lnTo>
                  <a:lnTo>
                    <a:pt x="636295" y="1268298"/>
                  </a:lnTo>
                  <a:lnTo>
                    <a:pt x="645426" y="1267028"/>
                  </a:lnTo>
                  <a:lnTo>
                    <a:pt x="652894" y="1265758"/>
                  </a:lnTo>
                  <a:lnTo>
                    <a:pt x="655789" y="1264488"/>
                  </a:lnTo>
                  <a:lnTo>
                    <a:pt x="658685" y="1263218"/>
                  </a:lnTo>
                  <a:lnTo>
                    <a:pt x="669163" y="1237818"/>
                  </a:lnTo>
                  <a:lnTo>
                    <a:pt x="669302" y="1235278"/>
                  </a:lnTo>
                  <a:close/>
                </a:path>
                <a:path extrusionOk="0" h="1644650" w="669925">
                  <a:moveTo>
                    <a:pt x="669366" y="1608886"/>
                  </a:moveTo>
                  <a:lnTo>
                    <a:pt x="669251" y="1598726"/>
                  </a:lnTo>
                  <a:lnTo>
                    <a:pt x="669036" y="1591106"/>
                  </a:lnTo>
                  <a:lnTo>
                    <a:pt x="668629" y="1582216"/>
                  </a:lnTo>
                  <a:lnTo>
                    <a:pt x="667486" y="1565706"/>
                  </a:lnTo>
                  <a:lnTo>
                    <a:pt x="667131" y="1558086"/>
                  </a:lnTo>
                  <a:lnTo>
                    <a:pt x="667042" y="1555546"/>
                  </a:lnTo>
                  <a:lnTo>
                    <a:pt x="666813" y="1546656"/>
                  </a:lnTo>
                  <a:lnTo>
                    <a:pt x="666750" y="1527606"/>
                  </a:lnTo>
                  <a:lnTo>
                    <a:pt x="666750" y="1523796"/>
                  </a:lnTo>
                  <a:lnTo>
                    <a:pt x="666572" y="1521256"/>
                  </a:lnTo>
                  <a:lnTo>
                    <a:pt x="666216" y="1518716"/>
                  </a:lnTo>
                  <a:lnTo>
                    <a:pt x="666216" y="1516176"/>
                  </a:lnTo>
                  <a:lnTo>
                    <a:pt x="665251" y="1513636"/>
                  </a:lnTo>
                  <a:lnTo>
                    <a:pt x="661403" y="1506016"/>
                  </a:lnTo>
                  <a:lnTo>
                    <a:pt x="656590" y="1503476"/>
                  </a:lnTo>
                  <a:lnTo>
                    <a:pt x="648893" y="1502206"/>
                  </a:lnTo>
                  <a:lnTo>
                    <a:pt x="634542" y="1502206"/>
                  </a:lnTo>
                  <a:lnTo>
                    <a:pt x="619137" y="1500936"/>
                  </a:lnTo>
                  <a:lnTo>
                    <a:pt x="604266" y="1500936"/>
                  </a:lnTo>
                  <a:lnTo>
                    <a:pt x="604266" y="1564436"/>
                  </a:lnTo>
                  <a:lnTo>
                    <a:pt x="604266" y="1572056"/>
                  </a:lnTo>
                  <a:lnTo>
                    <a:pt x="602259" y="1575866"/>
                  </a:lnTo>
                  <a:lnTo>
                    <a:pt x="594194" y="1584756"/>
                  </a:lnTo>
                  <a:lnTo>
                    <a:pt x="588162" y="1589836"/>
                  </a:lnTo>
                  <a:lnTo>
                    <a:pt x="580110" y="1597456"/>
                  </a:lnTo>
                  <a:lnTo>
                    <a:pt x="575208" y="1601266"/>
                  </a:lnTo>
                  <a:lnTo>
                    <a:pt x="569963" y="1605076"/>
                  </a:lnTo>
                  <a:lnTo>
                    <a:pt x="558761" y="1608886"/>
                  </a:lnTo>
                  <a:lnTo>
                    <a:pt x="537578" y="1608886"/>
                  </a:lnTo>
                  <a:lnTo>
                    <a:pt x="516064" y="1589836"/>
                  </a:lnTo>
                  <a:lnTo>
                    <a:pt x="516064" y="1586026"/>
                  </a:lnTo>
                  <a:lnTo>
                    <a:pt x="517105" y="1583486"/>
                  </a:lnTo>
                  <a:lnTo>
                    <a:pt x="521309" y="1578406"/>
                  </a:lnTo>
                  <a:lnTo>
                    <a:pt x="523760" y="1575866"/>
                  </a:lnTo>
                  <a:lnTo>
                    <a:pt x="526554" y="1573326"/>
                  </a:lnTo>
                  <a:lnTo>
                    <a:pt x="527608" y="1573326"/>
                  </a:lnTo>
                  <a:lnTo>
                    <a:pt x="529539" y="1570786"/>
                  </a:lnTo>
                  <a:lnTo>
                    <a:pt x="532333" y="1568246"/>
                  </a:lnTo>
                  <a:lnTo>
                    <a:pt x="527519" y="1564436"/>
                  </a:lnTo>
                  <a:lnTo>
                    <a:pt x="526732" y="1564436"/>
                  </a:lnTo>
                  <a:lnTo>
                    <a:pt x="519379" y="1556816"/>
                  </a:lnTo>
                  <a:lnTo>
                    <a:pt x="516064" y="1550466"/>
                  </a:lnTo>
                  <a:lnTo>
                    <a:pt x="516064" y="1537766"/>
                  </a:lnTo>
                  <a:lnTo>
                    <a:pt x="522185" y="1532686"/>
                  </a:lnTo>
                  <a:lnTo>
                    <a:pt x="534428" y="1530146"/>
                  </a:lnTo>
                  <a:lnTo>
                    <a:pt x="538988" y="1527606"/>
                  </a:lnTo>
                  <a:lnTo>
                    <a:pt x="549135" y="1527606"/>
                  </a:lnTo>
                  <a:lnTo>
                    <a:pt x="557999" y="1528876"/>
                  </a:lnTo>
                  <a:lnTo>
                    <a:pt x="566204" y="1530146"/>
                  </a:lnTo>
                  <a:lnTo>
                    <a:pt x="573747" y="1533956"/>
                  </a:lnTo>
                  <a:lnTo>
                    <a:pt x="580644" y="1540306"/>
                  </a:lnTo>
                  <a:lnTo>
                    <a:pt x="588683" y="1547926"/>
                  </a:lnTo>
                  <a:lnTo>
                    <a:pt x="594639" y="1553006"/>
                  </a:lnTo>
                  <a:lnTo>
                    <a:pt x="602335" y="1560626"/>
                  </a:lnTo>
                  <a:lnTo>
                    <a:pt x="604266" y="1564436"/>
                  </a:lnTo>
                  <a:lnTo>
                    <a:pt x="604266" y="1500936"/>
                  </a:lnTo>
                  <a:lnTo>
                    <a:pt x="549541" y="1500936"/>
                  </a:lnTo>
                  <a:lnTo>
                    <a:pt x="526554" y="1499666"/>
                  </a:lnTo>
                  <a:lnTo>
                    <a:pt x="490855" y="1499666"/>
                  </a:lnTo>
                  <a:lnTo>
                    <a:pt x="490855" y="1568246"/>
                  </a:lnTo>
                  <a:lnTo>
                    <a:pt x="490855" y="1572056"/>
                  </a:lnTo>
                  <a:lnTo>
                    <a:pt x="490334" y="1574596"/>
                  </a:lnTo>
                  <a:lnTo>
                    <a:pt x="489280" y="1575866"/>
                  </a:lnTo>
                  <a:lnTo>
                    <a:pt x="483882" y="1583486"/>
                  </a:lnTo>
                  <a:lnTo>
                    <a:pt x="478193" y="1589836"/>
                  </a:lnTo>
                  <a:lnTo>
                    <a:pt x="443217" y="1610156"/>
                  </a:lnTo>
                  <a:lnTo>
                    <a:pt x="434149" y="1611426"/>
                  </a:lnTo>
                  <a:lnTo>
                    <a:pt x="428205" y="1611426"/>
                  </a:lnTo>
                  <a:lnTo>
                    <a:pt x="423824" y="1610156"/>
                  </a:lnTo>
                  <a:lnTo>
                    <a:pt x="419976" y="1608886"/>
                  </a:lnTo>
                  <a:lnTo>
                    <a:pt x="408774" y="1606346"/>
                  </a:lnTo>
                  <a:lnTo>
                    <a:pt x="403174" y="1601266"/>
                  </a:lnTo>
                  <a:lnTo>
                    <a:pt x="403174" y="1588566"/>
                  </a:lnTo>
                  <a:lnTo>
                    <a:pt x="406323" y="1582216"/>
                  </a:lnTo>
                  <a:lnTo>
                    <a:pt x="412623" y="1577136"/>
                  </a:lnTo>
                  <a:lnTo>
                    <a:pt x="413321" y="1575866"/>
                  </a:lnTo>
                  <a:lnTo>
                    <a:pt x="414375" y="1574596"/>
                  </a:lnTo>
                  <a:lnTo>
                    <a:pt x="417169" y="1573326"/>
                  </a:lnTo>
                  <a:lnTo>
                    <a:pt x="418744" y="1573326"/>
                  </a:lnTo>
                  <a:lnTo>
                    <a:pt x="420497" y="1572056"/>
                  </a:lnTo>
                  <a:lnTo>
                    <a:pt x="418045" y="1569516"/>
                  </a:lnTo>
                  <a:lnTo>
                    <a:pt x="416128" y="1568246"/>
                  </a:lnTo>
                  <a:lnTo>
                    <a:pt x="413321" y="1565706"/>
                  </a:lnTo>
                  <a:lnTo>
                    <a:pt x="412102" y="1564436"/>
                  </a:lnTo>
                  <a:lnTo>
                    <a:pt x="411048" y="1563166"/>
                  </a:lnTo>
                  <a:lnTo>
                    <a:pt x="406146" y="1558086"/>
                  </a:lnTo>
                  <a:lnTo>
                    <a:pt x="403694" y="1553006"/>
                  </a:lnTo>
                  <a:lnTo>
                    <a:pt x="403694" y="1540306"/>
                  </a:lnTo>
                  <a:lnTo>
                    <a:pt x="409130" y="1533956"/>
                  </a:lnTo>
                  <a:lnTo>
                    <a:pt x="419976" y="1531416"/>
                  </a:lnTo>
                  <a:lnTo>
                    <a:pt x="423125" y="1530146"/>
                  </a:lnTo>
                  <a:lnTo>
                    <a:pt x="442468" y="1530146"/>
                  </a:lnTo>
                  <a:lnTo>
                    <a:pt x="454710" y="1533956"/>
                  </a:lnTo>
                  <a:lnTo>
                    <a:pt x="485521" y="1556816"/>
                  </a:lnTo>
                  <a:lnTo>
                    <a:pt x="490334" y="1566976"/>
                  </a:lnTo>
                  <a:lnTo>
                    <a:pt x="490677" y="1566976"/>
                  </a:lnTo>
                  <a:lnTo>
                    <a:pt x="490855" y="1568246"/>
                  </a:lnTo>
                  <a:lnTo>
                    <a:pt x="490855" y="1499666"/>
                  </a:lnTo>
                  <a:lnTo>
                    <a:pt x="450951" y="1499666"/>
                  </a:lnTo>
                  <a:lnTo>
                    <a:pt x="443598" y="1500936"/>
                  </a:lnTo>
                  <a:lnTo>
                    <a:pt x="434848" y="1500936"/>
                  </a:lnTo>
                  <a:lnTo>
                    <a:pt x="431609" y="1499666"/>
                  </a:lnTo>
                  <a:lnTo>
                    <a:pt x="427761" y="1497126"/>
                  </a:lnTo>
                  <a:lnTo>
                    <a:pt x="426796" y="1493316"/>
                  </a:lnTo>
                  <a:lnTo>
                    <a:pt x="426720" y="1469186"/>
                  </a:lnTo>
                  <a:lnTo>
                    <a:pt x="426326" y="1451406"/>
                  </a:lnTo>
                  <a:lnTo>
                    <a:pt x="426440" y="1441246"/>
                  </a:lnTo>
                  <a:lnTo>
                    <a:pt x="426720" y="1436166"/>
                  </a:lnTo>
                  <a:lnTo>
                    <a:pt x="427151" y="1432356"/>
                  </a:lnTo>
                  <a:lnTo>
                    <a:pt x="427850" y="1429816"/>
                  </a:lnTo>
                  <a:lnTo>
                    <a:pt x="428371" y="1424736"/>
                  </a:lnTo>
                  <a:lnTo>
                    <a:pt x="428371" y="1419656"/>
                  </a:lnTo>
                  <a:lnTo>
                    <a:pt x="426542" y="1414576"/>
                  </a:lnTo>
                  <a:lnTo>
                    <a:pt x="419188" y="1406956"/>
                  </a:lnTo>
                  <a:lnTo>
                    <a:pt x="414731" y="1404416"/>
                  </a:lnTo>
                  <a:lnTo>
                    <a:pt x="409473" y="1403146"/>
                  </a:lnTo>
                  <a:lnTo>
                    <a:pt x="398272" y="1403146"/>
                  </a:lnTo>
                  <a:lnTo>
                    <a:pt x="393636" y="1404416"/>
                  </a:lnTo>
                  <a:lnTo>
                    <a:pt x="384886" y="1409496"/>
                  </a:lnTo>
                  <a:lnTo>
                    <a:pt x="381825" y="1414576"/>
                  </a:lnTo>
                  <a:lnTo>
                    <a:pt x="380072" y="1419656"/>
                  </a:lnTo>
                  <a:lnTo>
                    <a:pt x="379552" y="1421079"/>
                  </a:lnTo>
                  <a:lnTo>
                    <a:pt x="379552" y="1569516"/>
                  </a:lnTo>
                  <a:lnTo>
                    <a:pt x="378498" y="1573326"/>
                  </a:lnTo>
                  <a:lnTo>
                    <a:pt x="349618" y="1601266"/>
                  </a:lnTo>
                  <a:lnTo>
                    <a:pt x="326161" y="1608886"/>
                  </a:lnTo>
                  <a:lnTo>
                    <a:pt x="311810" y="1608886"/>
                  </a:lnTo>
                  <a:lnTo>
                    <a:pt x="308317" y="1607616"/>
                  </a:lnTo>
                  <a:lnTo>
                    <a:pt x="305866" y="1606346"/>
                  </a:lnTo>
                  <a:lnTo>
                    <a:pt x="296062" y="1602536"/>
                  </a:lnTo>
                  <a:lnTo>
                    <a:pt x="291871" y="1597456"/>
                  </a:lnTo>
                  <a:lnTo>
                    <a:pt x="291871" y="1587296"/>
                  </a:lnTo>
                  <a:lnTo>
                    <a:pt x="294144" y="1582216"/>
                  </a:lnTo>
                  <a:lnTo>
                    <a:pt x="298691" y="1577136"/>
                  </a:lnTo>
                  <a:lnTo>
                    <a:pt x="299745" y="1575866"/>
                  </a:lnTo>
                  <a:lnTo>
                    <a:pt x="300964" y="1574596"/>
                  </a:lnTo>
                  <a:lnTo>
                    <a:pt x="303771" y="1572056"/>
                  </a:lnTo>
                  <a:lnTo>
                    <a:pt x="305346" y="1570786"/>
                  </a:lnTo>
                  <a:lnTo>
                    <a:pt x="307086" y="1569516"/>
                  </a:lnTo>
                  <a:lnTo>
                    <a:pt x="306044" y="1568246"/>
                  </a:lnTo>
                  <a:lnTo>
                    <a:pt x="305435" y="1566976"/>
                  </a:lnTo>
                  <a:lnTo>
                    <a:pt x="305079" y="1565706"/>
                  </a:lnTo>
                  <a:lnTo>
                    <a:pt x="304647" y="1565706"/>
                  </a:lnTo>
                  <a:lnTo>
                    <a:pt x="303936" y="1564436"/>
                  </a:lnTo>
                  <a:lnTo>
                    <a:pt x="301142" y="1561896"/>
                  </a:lnTo>
                  <a:lnTo>
                    <a:pt x="298424" y="1559356"/>
                  </a:lnTo>
                  <a:lnTo>
                    <a:pt x="293179" y="1555546"/>
                  </a:lnTo>
                  <a:lnTo>
                    <a:pt x="291871" y="1551736"/>
                  </a:lnTo>
                  <a:lnTo>
                    <a:pt x="291871" y="1546656"/>
                  </a:lnTo>
                  <a:lnTo>
                    <a:pt x="315493" y="1527606"/>
                  </a:lnTo>
                  <a:lnTo>
                    <a:pt x="326517" y="1527606"/>
                  </a:lnTo>
                  <a:lnTo>
                    <a:pt x="364845" y="1545386"/>
                  </a:lnTo>
                  <a:lnTo>
                    <a:pt x="379107" y="1565706"/>
                  </a:lnTo>
                  <a:lnTo>
                    <a:pt x="379463" y="1566976"/>
                  </a:lnTo>
                  <a:lnTo>
                    <a:pt x="379552" y="1569516"/>
                  </a:lnTo>
                  <a:lnTo>
                    <a:pt x="379552" y="1421079"/>
                  </a:lnTo>
                  <a:lnTo>
                    <a:pt x="378675" y="1423466"/>
                  </a:lnTo>
                  <a:lnTo>
                    <a:pt x="377888" y="1428546"/>
                  </a:lnTo>
                  <a:lnTo>
                    <a:pt x="377532" y="1436166"/>
                  </a:lnTo>
                  <a:lnTo>
                    <a:pt x="377469" y="1446326"/>
                  </a:lnTo>
                  <a:lnTo>
                    <a:pt x="377837" y="1462836"/>
                  </a:lnTo>
                  <a:lnTo>
                    <a:pt x="377913" y="1470456"/>
                  </a:lnTo>
                  <a:lnTo>
                    <a:pt x="377558" y="1478076"/>
                  </a:lnTo>
                  <a:lnTo>
                    <a:pt x="377444" y="1485696"/>
                  </a:lnTo>
                  <a:lnTo>
                    <a:pt x="377266" y="1489506"/>
                  </a:lnTo>
                  <a:lnTo>
                    <a:pt x="368871" y="1500936"/>
                  </a:lnTo>
                  <a:lnTo>
                    <a:pt x="336664" y="1500936"/>
                  </a:lnTo>
                  <a:lnTo>
                    <a:pt x="332816" y="1499666"/>
                  </a:lnTo>
                  <a:lnTo>
                    <a:pt x="318236" y="1499666"/>
                  </a:lnTo>
                  <a:lnTo>
                    <a:pt x="302818" y="1498396"/>
                  </a:lnTo>
                  <a:lnTo>
                    <a:pt x="286600" y="1497126"/>
                  </a:lnTo>
                  <a:lnTo>
                    <a:pt x="264566" y="1497126"/>
                  </a:lnTo>
                  <a:lnTo>
                    <a:pt x="264566" y="1565706"/>
                  </a:lnTo>
                  <a:lnTo>
                    <a:pt x="264566" y="1570786"/>
                  </a:lnTo>
                  <a:lnTo>
                    <a:pt x="263867" y="1573326"/>
                  </a:lnTo>
                  <a:lnTo>
                    <a:pt x="262458" y="1574596"/>
                  </a:lnTo>
                  <a:lnTo>
                    <a:pt x="256832" y="1580946"/>
                  </a:lnTo>
                  <a:lnTo>
                    <a:pt x="224205" y="1606346"/>
                  </a:lnTo>
                  <a:lnTo>
                    <a:pt x="215874" y="1608886"/>
                  </a:lnTo>
                  <a:lnTo>
                    <a:pt x="194729" y="1608886"/>
                  </a:lnTo>
                  <a:lnTo>
                    <a:pt x="192811" y="1607616"/>
                  </a:lnTo>
                  <a:lnTo>
                    <a:pt x="191058" y="1607616"/>
                  </a:lnTo>
                  <a:lnTo>
                    <a:pt x="181610" y="1603806"/>
                  </a:lnTo>
                  <a:lnTo>
                    <a:pt x="176885" y="1598726"/>
                  </a:lnTo>
                  <a:lnTo>
                    <a:pt x="176885" y="1586026"/>
                  </a:lnTo>
                  <a:lnTo>
                    <a:pt x="179501" y="1580946"/>
                  </a:lnTo>
                  <a:lnTo>
                    <a:pt x="184759" y="1575866"/>
                  </a:lnTo>
                  <a:lnTo>
                    <a:pt x="185458" y="1574596"/>
                  </a:lnTo>
                  <a:lnTo>
                    <a:pt x="186512" y="1573326"/>
                  </a:lnTo>
                  <a:lnTo>
                    <a:pt x="189306" y="1572056"/>
                  </a:lnTo>
                  <a:lnTo>
                    <a:pt x="190881" y="1570786"/>
                  </a:lnTo>
                  <a:lnTo>
                    <a:pt x="192633" y="1568246"/>
                  </a:lnTo>
                  <a:lnTo>
                    <a:pt x="190881" y="1566976"/>
                  </a:lnTo>
                  <a:lnTo>
                    <a:pt x="189306" y="1565706"/>
                  </a:lnTo>
                  <a:lnTo>
                    <a:pt x="183705" y="1560626"/>
                  </a:lnTo>
                  <a:lnTo>
                    <a:pt x="178803" y="1556816"/>
                  </a:lnTo>
                  <a:lnTo>
                    <a:pt x="176352" y="1553006"/>
                  </a:lnTo>
                  <a:lnTo>
                    <a:pt x="176352" y="1544116"/>
                  </a:lnTo>
                  <a:lnTo>
                    <a:pt x="177761" y="1540306"/>
                  </a:lnTo>
                  <a:lnTo>
                    <a:pt x="183362" y="1533956"/>
                  </a:lnTo>
                  <a:lnTo>
                    <a:pt x="187210" y="1531416"/>
                  </a:lnTo>
                  <a:lnTo>
                    <a:pt x="192100" y="1530146"/>
                  </a:lnTo>
                  <a:lnTo>
                    <a:pt x="197446" y="1528876"/>
                  </a:lnTo>
                  <a:lnTo>
                    <a:pt x="201993" y="1527606"/>
                  </a:lnTo>
                  <a:lnTo>
                    <a:pt x="214185" y="1527606"/>
                  </a:lnTo>
                  <a:lnTo>
                    <a:pt x="228104" y="1532686"/>
                  </a:lnTo>
                  <a:lnTo>
                    <a:pt x="235165" y="1536496"/>
                  </a:lnTo>
                  <a:lnTo>
                    <a:pt x="240753" y="1539036"/>
                  </a:lnTo>
                  <a:lnTo>
                    <a:pt x="245567" y="1542846"/>
                  </a:lnTo>
                  <a:lnTo>
                    <a:pt x="253631" y="1551736"/>
                  </a:lnTo>
                  <a:lnTo>
                    <a:pt x="257556" y="1556816"/>
                  </a:lnTo>
                  <a:lnTo>
                    <a:pt x="261416" y="1561896"/>
                  </a:lnTo>
                  <a:lnTo>
                    <a:pt x="263512" y="1563166"/>
                  </a:lnTo>
                  <a:lnTo>
                    <a:pt x="264566" y="1565706"/>
                  </a:lnTo>
                  <a:lnTo>
                    <a:pt x="264566" y="1497126"/>
                  </a:lnTo>
                  <a:lnTo>
                    <a:pt x="252107" y="1497126"/>
                  </a:lnTo>
                  <a:lnTo>
                    <a:pt x="234696" y="1495856"/>
                  </a:lnTo>
                  <a:lnTo>
                    <a:pt x="156959" y="1495856"/>
                  </a:lnTo>
                  <a:lnTo>
                    <a:pt x="150634" y="1496428"/>
                  </a:lnTo>
                  <a:lnTo>
                    <a:pt x="150634" y="1568246"/>
                  </a:lnTo>
                  <a:lnTo>
                    <a:pt x="149059" y="1575866"/>
                  </a:lnTo>
                  <a:lnTo>
                    <a:pt x="118630" y="1603806"/>
                  </a:lnTo>
                  <a:lnTo>
                    <a:pt x="103670" y="1608886"/>
                  </a:lnTo>
                  <a:lnTo>
                    <a:pt x="83947" y="1608886"/>
                  </a:lnTo>
                  <a:lnTo>
                    <a:pt x="65049" y="1591106"/>
                  </a:lnTo>
                  <a:lnTo>
                    <a:pt x="65049" y="1587296"/>
                  </a:lnTo>
                  <a:lnTo>
                    <a:pt x="66014" y="1583486"/>
                  </a:lnTo>
                  <a:lnTo>
                    <a:pt x="69862" y="1578406"/>
                  </a:lnTo>
                  <a:lnTo>
                    <a:pt x="72047" y="1575866"/>
                  </a:lnTo>
                  <a:lnTo>
                    <a:pt x="74498" y="1574596"/>
                  </a:lnTo>
                  <a:lnTo>
                    <a:pt x="78701" y="1570786"/>
                  </a:lnTo>
                  <a:lnTo>
                    <a:pt x="79400" y="1570786"/>
                  </a:lnTo>
                  <a:lnTo>
                    <a:pt x="79743" y="1568246"/>
                  </a:lnTo>
                  <a:lnTo>
                    <a:pt x="67665" y="1558086"/>
                  </a:lnTo>
                  <a:lnTo>
                    <a:pt x="65049" y="1553006"/>
                  </a:lnTo>
                  <a:lnTo>
                    <a:pt x="65049" y="1544116"/>
                  </a:lnTo>
                  <a:lnTo>
                    <a:pt x="66357" y="1540306"/>
                  </a:lnTo>
                  <a:lnTo>
                    <a:pt x="71615" y="1533956"/>
                  </a:lnTo>
                  <a:lnTo>
                    <a:pt x="75374" y="1531416"/>
                  </a:lnTo>
                  <a:lnTo>
                    <a:pt x="80276" y="1530146"/>
                  </a:lnTo>
                  <a:lnTo>
                    <a:pt x="86220" y="1528876"/>
                  </a:lnTo>
                  <a:lnTo>
                    <a:pt x="91478" y="1527606"/>
                  </a:lnTo>
                  <a:lnTo>
                    <a:pt x="101269" y="1527606"/>
                  </a:lnTo>
                  <a:lnTo>
                    <a:pt x="116154" y="1531416"/>
                  </a:lnTo>
                  <a:lnTo>
                    <a:pt x="149059" y="1560626"/>
                  </a:lnTo>
                  <a:lnTo>
                    <a:pt x="150634" y="1568246"/>
                  </a:lnTo>
                  <a:lnTo>
                    <a:pt x="150634" y="1496428"/>
                  </a:lnTo>
                  <a:lnTo>
                    <a:pt x="142748" y="1497126"/>
                  </a:lnTo>
                  <a:lnTo>
                    <a:pt x="114401" y="1497126"/>
                  </a:lnTo>
                  <a:lnTo>
                    <a:pt x="100228" y="1498396"/>
                  </a:lnTo>
                  <a:lnTo>
                    <a:pt x="54190" y="1498396"/>
                  </a:lnTo>
                  <a:lnTo>
                    <a:pt x="50876" y="1494586"/>
                  </a:lnTo>
                  <a:lnTo>
                    <a:pt x="50749" y="1480616"/>
                  </a:lnTo>
                  <a:lnTo>
                    <a:pt x="50698" y="1479346"/>
                  </a:lnTo>
                  <a:lnTo>
                    <a:pt x="49999" y="1470456"/>
                  </a:lnTo>
                  <a:lnTo>
                    <a:pt x="49936" y="1469186"/>
                  </a:lnTo>
                  <a:lnTo>
                    <a:pt x="49822" y="1462836"/>
                  </a:lnTo>
                  <a:lnTo>
                    <a:pt x="50761" y="1451406"/>
                  </a:lnTo>
                  <a:lnTo>
                    <a:pt x="50685" y="1445056"/>
                  </a:lnTo>
                  <a:lnTo>
                    <a:pt x="49390" y="1403146"/>
                  </a:lnTo>
                  <a:lnTo>
                    <a:pt x="49301" y="1375206"/>
                  </a:lnTo>
                  <a:lnTo>
                    <a:pt x="49466" y="1370126"/>
                  </a:lnTo>
                  <a:lnTo>
                    <a:pt x="49822" y="1366316"/>
                  </a:lnTo>
                  <a:lnTo>
                    <a:pt x="49733" y="1358696"/>
                  </a:lnTo>
                  <a:lnTo>
                    <a:pt x="49377" y="1354886"/>
                  </a:lnTo>
                  <a:lnTo>
                    <a:pt x="49123" y="1353616"/>
                  </a:lnTo>
                  <a:lnTo>
                    <a:pt x="48768" y="1351076"/>
                  </a:lnTo>
                  <a:lnTo>
                    <a:pt x="45910" y="1344726"/>
                  </a:lnTo>
                  <a:lnTo>
                    <a:pt x="41554" y="1338376"/>
                  </a:lnTo>
                  <a:lnTo>
                    <a:pt x="35674" y="1334566"/>
                  </a:lnTo>
                  <a:lnTo>
                    <a:pt x="28295" y="1333296"/>
                  </a:lnTo>
                  <a:lnTo>
                    <a:pt x="20599" y="1333296"/>
                  </a:lnTo>
                  <a:lnTo>
                    <a:pt x="825" y="1385366"/>
                  </a:lnTo>
                  <a:lnTo>
                    <a:pt x="50" y="1485696"/>
                  </a:lnTo>
                  <a:lnTo>
                    <a:pt x="292" y="1513636"/>
                  </a:lnTo>
                  <a:lnTo>
                    <a:pt x="381" y="1527606"/>
                  </a:lnTo>
                  <a:lnTo>
                    <a:pt x="508" y="1570786"/>
                  </a:lnTo>
                  <a:lnTo>
                    <a:pt x="3619" y="1612696"/>
                  </a:lnTo>
                  <a:lnTo>
                    <a:pt x="34074" y="1640636"/>
                  </a:lnTo>
                  <a:lnTo>
                    <a:pt x="49911" y="1640636"/>
                  </a:lnTo>
                  <a:lnTo>
                    <a:pt x="64960" y="1641906"/>
                  </a:lnTo>
                  <a:lnTo>
                    <a:pt x="80797" y="1641906"/>
                  </a:lnTo>
                  <a:lnTo>
                    <a:pt x="109677" y="1640636"/>
                  </a:lnTo>
                  <a:lnTo>
                    <a:pt x="126974" y="1640636"/>
                  </a:lnTo>
                  <a:lnTo>
                    <a:pt x="144195" y="1639366"/>
                  </a:lnTo>
                  <a:lnTo>
                    <a:pt x="214350" y="1639366"/>
                  </a:lnTo>
                  <a:lnTo>
                    <a:pt x="232448" y="1640636"/>
                  </a:lnTo>
                  <a:lnTo>
                    <a:pt x="250647" y="1640636"/>
                  </a:lnTo>
                  <a:lnTo>
                    <a:pt x="268909" y="1641906"/>
                  </a:lnTo>
                  <a:lnTo>
                    <a:pt x="287210" y="1641906"/>
                  </a:lnTo>
                  <a:lnTo>
                    <a:pt x="305536" y="1643176"/>
                  </a:lnTo>
                  <a:lnTo>
                    <a:pt x="357492" y="1643176"/>
                  </a:lnTo>
                  <a:lnTo>
                    <a:pt x="369277" y="1644446"/>
                  </a:lnTo>
                  <a:lnTo>
                    <a:pt x="447395" y="1644446"/>
                  </a:lnTo>
                  <a:lnTo>
                    <a:pt x="476034" y="1643176"/>
                  </a:lnTo>
                  <a:lnTo>
                    <a:pt x="490397" y="1643176"/>
                  </a:lnTo>
                  <a:lnTo>
                    <a:pt x="504786" y="1641906"/>
                  </a:lnTo>
                  <a:lnTo>
                    <a:pt x="519214" y="1641906"/>
                  </a:lnTo>
                  <a:lnTo>
                    <a:pt x="579589" y="1643176"/>
                  </a:lnTo>
                  <a:lnTo>
                    <a:pt x="600062" y="1644446"/>
                  </a:lnTo>
                  <a:lnTo>
                    <a:pt x="612051" y="1644446"/>
                  </a:lnTo>
                  <a:lnTo>
                    <a:pt x="624306" y="1643176"/>
                  </a:lnTo>
                  <a:lnTo>
                    <a:pt x="636295" y="1643176"/>
                  </a:lnTo>
                  <a:lnTo>
                    <a:pt x="645426" y="1641906"/>
                  </a:lnTo>
                  <a:lnTo>
                    <a:pt x="652894" y="1640636"/>
                  </a:lnTo>
                  <a:lnTo>
                    <a:pt x="655789" y="1639366"/>
                  </a:lnTo>
                  <a:lnTo>
                    <a:pt x="658685" y="1638096"/>
                  </a:lnTo>
                  <a:lnTo>
                    <a:pt x="669226" y="1611426"/>
                  </a:lnTo>
                  <a:lnTo>
                    <a:pt x="669366" y="1608886"/>
                  </a:lnTo>
                  <a:close/>
                </a:path>
              </a:pathLst>
            </a:custGeom>
            <a:solidFill>
              <a:srgbClr val="E9425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2" name="Google Shape;432;p1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173735" y="5656269"/>
              <a:ext cx="662468" cy="330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16"/>
            <p:cNvSpPr/>
            <p:nvPr/>
          </p:nvSpPr>
          <p:spPr>
            <a:xfrm>
              <a:off x="7170052" y="3858045"/>
              <a:ext cx="1546860" cy="2850515"/>
            </a:xfrm>
            <a:custGeom>
              <a:rect b="b" l="l" r="r" t="t"/>
              <a:pathLst>
                <a:path extrusionOk="0" h="2850515" w="1546859">
                  <a:moveTo>
                    <a:pt x="666229" y="1188173"/>
                  </a:moveTo>
                  <a:lnTo>
                    <a:pt x="665873" y="1180553"/>
                  </a:lnTo>
                  <a:lnTo>
                    <a:pt x="663689" y="1174203"/>
                  </a:lnTo>
                  <a:lnTo>
                    <a:pt x="655637" y="1165313"/>
                  </a:lnTo>
                  <a:lnTo>
                    <a:pt x="650125" y="1164043"/>
                  </a:lnTo>
                  <a:lnTo>
                    <a:pt x="635254" y="1164043"/>
                  </a:lnTo>
                  <a:lnTo>
                    <a:pt x="629297" y="1166583"/>
                  </a:lnTo>
                  <a:lnTo>
                    <a:pt x="611454" y="1166583"/>
                  </a:lnTo>
                  <a:lnTo>
                    <a:pt x="606374" y="1167676"/>
                  </a:lnTo>
                  <a:lnTo>
                    <a:pt x="606374" y="1240243"/>
                  </a:lnTo>
                  <a:lnTo>
                    <a:pt x="606374" y="1247863"/>
                  </a:lnTo>
                  <a:lnTo>
                    <a:pt x="604367" y="1251673"/>
                  </a:lnTo>
                  <a:lnTo>
                    <a:pt x="596303" y="1259293"/>
                  </a:lnTo>
                  <a:lnTo>
                    <a:pt x="590270" y="1265643"/>
                  </a:lnTo>
                  <a:lnTo>
                    <a:pt x="554913" y="1284693"/>
                  </a:lnTo>
                  <a:lnTo>
                    <a:pt x="539686" y="1284693"/>
                  </a:lnTo>
                  <a:lnTo>
                    <a:pt x="518172" y="1265643"/>
                  </a:lnTo>
                  <a:lnTo>
                    <a:pt x="518172" y="1260563"/>
                  </a:lnTo>
                  <a:lnTo>
                    <a:pt x="519214" y="1258023"/>
                  </a:lnTo>
                  <a:lnTo>
                    <a:pt x="523417" y="1252943"/>
                  </a:lnTo>
                  <a:lnTo>
                    <a:pt x="525868" y="1251673"/>
                  </a:lnTo>
                  <a:lnTo>
                    <a:pt x="528662" y="1249133"/>
                  </a:lnTo>
                  <a:lnTo>
                    <a:pt x="529717" y="1247863"/>
                  </a:lnTo>
                  <a:lnTo>
                    <a:pt x="531647" y="1246593"/>
                  </a:lnTo>
                  <a:lnTo>
                    <a:pt x="534441" y="1244053"/>
                  </a:lnTo>
                  <a:lnTo>
                    <a:pt x="529628" y="1240243"/>
                  </a:lnTo>
                  <a:lnTo>
                    <a:pt x="528840" y="1238973"/>
                  </a:lnTo>
                  <a:lnTo>
                    <a:pt x="521487" y="1231353"/>
                  </a:lnTo>
                  <a:lnTo>
                    <a:pt x="518172" y="1226273"/>
                  </a:lnTo>
                  <a:lnTo>
                    <a:pt x="518172" y="1213573"/>
                  </a:lnTo>
                  <a:lnTo>
                    <a:pt x="524294" y="1208493"/>
                  </a:lnTo>
                  <a:lnTo>
                    <a:pt x="536536" y="1204683"/>
                  </a:lnTo>
                  <a:lnTo>
                    <a:pt x="541096" y="1203413"/>
                  </a:lnTo>
                  <a:lnTo>
                    <a:pt x="560108" y="1203413"/>
                  </a:lnTo>
                  <a:lnTo>
                    <a:pt x="568312" y="1205953"/>
                  </a:lnTo>
                  <a:lnTo>
                    <a:pt x="575856" y="1209763"/>
                  </a:lnTo>
                  <a:lnTo>
                    <a:pt x="582752" y="1216113"/>
                  </a:lnTo>
                  <a:lnTo>
                    <a:pt x="590791" y="1222463"/>
                  </a:lnTo>
                  <a:lnTo>
                    <a:pt x="596747" y="1228813"/>
                  </a:lnTo>
                  <a:lnTo>
                    <a:pt x="604443" y="1236433"/>
                  </a:lnTo>
                  <a:lnTo>
                    <a:pt x="606374" y="1240243"/>
                  </a:lnTo>
                  <a:lnTo>
                    <a:pt x="606374" y="1167676"/>
                  </a:lnTo>
                  <a:lnTo>
                    <a:pt x="605497" y="1167853"/>
                  </a:lnTo>
                  <a:lnTo>
                    <a:pt x="599554" y="1167853"/>
                  </a:lnTo>
                  <a:lnTo>
                    <a:pt x="593445" y="1169123"/>
                  </a:lnTo>
                  <a:lnTo>
                    <a:pt x="577697" y="1169123"/>
                  </a:lnTo>
                  <a:lnTo>
                    <a:pt x="568045" y="1170393"/>
                  </a:lnTo>
                  <a:lnTo>
                    <a:pt x="546582" y="1170393"/>
                  </a:lnTo>
                  <a:lnTo>
                    <a:pt x="523151" y="1171663"/>
                  </a:lnTo>
                  <a:lnTo>
                    <a:pt x="510844" y="1171663"/>
                  </a:lnTo>
                  <a:lnTo>
                    <a:pt x="498348" y="1172933"/>
                  </a:lnTo>
                  <a:lnTo>
                    <a:pt x="492963" y="1172933"/>
                  </a:lnTo>
                  <a:lnTo>
                    <a:pt x="492963" y="1244053"/>
                  </a:lnTo>
                  <a:lnTo>
                    <a:pt x="492963" y="1247863"/>
                  </a:lnTo>
                  <a:lnTo>
                    <a:pt x="491388" y="1251673"/>
                  </a:lnTo>
                  <a:lnTo>
                    <a:pt x="461213" y="1280883"/>
                  </a:lnTo>
                  <a:lnTo>
                    <a:pt x="436257" y="1287233"/>
                  </a:lnTo>
                  <a:lnTo>
                    <a:pt x="430314" y="1287233"/>
                  </a:lnTo>
                  <a:lnTo>
                    <a:pt x="425932" y="1285963"/>
                  </a:lnTo>
                  <a:lnTo>
                    <a:pt x="422084" y="1284693"/>
                  </a:lnTo>
                  <a:lnTo>
                    <a:pt x="410883" y="1282153"/>
                  </a:lnTo>
                  <a:lnTo>
                    <a:pt x="405282" y="1275803"/>
                  </a:lnTo>
                  <a:lnTo>
                    <a:pt x="405282" y="1264373"/>
                  </a:lnTo>
                  <a:lnTo>
                    <a:pt x="408432" y="1258023"/>
                  </a:lnTo>
                  <a:lnTo>
                    <a:pt x="414731" y="1251673"/>
                  </a:lnTo>
                  <a:lnTo>
                    <a:pt x="415429" y="1251673"/>
                  </a:lnTo>
                  <a:lnTo>
                    <a:pt x="416483" y="1250403"/>
                  </a:lnTo>
                  <a:lnTo>
                    <a:pt x="419277" y="1249133"/>
                  </a:lnTo>
                  <a:lnTo>
                    <a:pt x="420865" y="1247863"/>
                  </a:lnTo>
                  <a:lnTo>
                    <a:pt x="422605" y="1247863"/>
                  </a:lnTo>
                  <a:lnTo>
                    <a:pt x="420154" y="1245323"/>
                  </a:lnTo>
                  <a:lnTo>
                    <a:pt x="418236" y="1242783"/>
                  </a:lnTo>
                  <a:lnTo>
                    <a:pt x="415429" y="1241513"/>
                  </a:lnTo>
                  <a:lnTo>
                    <a:pt x="414210" y="1240243"/>
                  </a:lnTo>
                  <a:lnTo>
                    <a:pt x="413156" y="1238973"/>
                  </a:lnTo>
                  <a:lnTo>
                    <a:pt x="408254" y="1233893"/>
                  </a:lnTo>
                  <a:lnTo>
                    <a:pt x="405803" y="1228813"/>
                  </a:lnTo>
                  <a:lnTo>
                    <a:pt x="405803" y="1214843"/>
                  </a:lnTo>
                  <a:lnTo>
                    <a:pt x="411238" y="1209763"/>
                  </a:lnTo>
                  <a:lnTo>
                    <a:pt x="422084" y="1205953"/>
                  </a:lnTo>
                  <a:lnTo>
                    <a:pt x="425234" y="1205953"/>
                  </a:lnTo>
                  <a:lnTo>
                    <a:pt x="428726" y="1204683"/>
                  </a:lnTo>
                  <a:lnTo>
                    <a:pt x="438531" y="1204683"/>
                  </a:lnTo>
                  <a:lnTo>
                    <a:pt x="444576" y="1205953"/>
                  </a:lnTo>
                  <a:lnTo>
                    <a:pt x="478878" y="1223733"/>
                  </a:lnTo>
                  <a:lnTo>
                    <a:pt x="492442" y="1242783"/>
                  </a:lnTo>
                  <a:lnTo>
                    <a:pt x="492785" y="1242783"/>
                  </a:lnTo>
                  <a:lnTo>
                    <a:pt x="492963" y="1244053"/>
                  </a:lnTo>
                  <a:lnTo>
                    <a:pt x="492963" y="1172933"/>
                  </a:lnTo>
                  <a:lnTo>
                    <a:pt x="403644" y="1172933"/>
                  </a:lnTo>
                  <a:lnTo>
                    <a:pt x="381660" y="1173911"/>
                  </a:lnTo>
                  <a:lnTo>
                    <a:pt x="381660" y="1245323"/>
                  </a:lnTo>
                  <a:lnTo>
                    <a:pt x="380606" y="1249133"/>
                  </a:lnTo>
                  <a:lnTo>
                    <a:pt x="351726" y="1277073"/>
                  </a:lnTo>
                  <a:lnTo>
                    <a:pt x="328269" y="1284693"/>
                  </a:lnTo>
                  <a:lnTo>
                    <a:pt x="315328" y="1284693"/>
                  </a:lnTo>
                  <a:lnTo>
                    <a:pt x="313931" y="1283423"/>
                  </a:lnTo>
                  <a:lnTo>
                    <a:pt x="310426" y="1283423"/>
                  </a:lnTo>
                  <a:lnTo>
                    <a:pt x="298170" y="1277073"/>
                  </a:lnTo>
                  <a:lnTo>
                    <a:pt x="293979" y="1271993"/>
                  </a:lnTo>
                  <a:lnTo>
                    <a:pt x="293979" y="1261833"/>
                  </a:lnTo>
                  <a:lnTo>
                    <a:pt x="305879" y="1247863"/>
                  </a:lnTo>
                  <a:lnTo>
                    <a:pt x="307454" y="1246593"/>
                  </a:lnTo>
                  <a:lnTo>
                    <a:pt x="309194" y="1245323"/>
                  </a:lnTo>
                  <a:lnTo>
                    <a:pt x="308152" y="1244053"/>
                  </a:lnTo>
                  <a:lnTo>
                    <a:pt x="307543" y="1242783"/>
                  </a:lnTo>
                  <a:lnTo>
                    <a:pt x="307187" y="1241513"/>
                  </a:lnTo>
                  <a:lnTo>
                    <a:pt x="306755" y="1240243"/>
                  </a:lnTo>
                  <a:lnTo>
                    <a:pt x="306044" y="1240243"/>
                  </a:lnTo>
                  <a:lnTo>
                    <a:pt x="303250" y="1237703"/>
                  </a:lnTo>
                  <a:lnTo>
                    <a:pt x="300532" y="1235163"/>
                  </a:lnTo>
                  <a:lnTo>
                    <a:pt x="295287" y="1230083"/>
                  </a:lnTo>
                  <a:lnTo>
                    <a:pt x="293979" y="1227543"/>
                  </a:lnTo>
                  <a:lnTo>
                    <a:pt x="293979" y="1222463"/>
                  </a:lnTo>
                  <a:lnTo>
                    <a:pt x="317601" y="1203413"/>
                  </a:lnTo>
                  <a:lnTo>
                    <a:pt x="334137" y="1203413"/>
                  </a:lnTo>
                  <a:lnTo>
                    <a:pt x="375361" y="1230083"/>
                  </a:lnTo>
                  <a:lnTo>
                    <a:pt x="380961" y="1240243"/>
                  </a:lnTo>
                  <a:lnTo>
                    <a:pt x="381215" y="1240243"/>
                  </a:lnTo>
                  <a:lnTo>
                    <a:pt x="381571" y="1242783"/>
                  </a:lnTo>
                  <a:lnTo>
                    <a:pt x="381660" y="1245323"/>
                  </a:lnTo>
                  <a:lnTo>
                    <a:pt x="381660" y="1173911"/>
                  </a:lnTo>
                  <a:lnTo>
                    <a:pt x="375005" y="1174203"/>
                  </a:lnTo>
                  <a:lnTo>
                    <a:pt x="326999" y="1174203"/>
                  </a:lnTo>
                  <a:lnTo>
                    <a:pt x="300062" y="1172933"/>
                  </a:lnTo>
                  <a:lnTo>
                    <a:pt x="266674" y="1172933"/>
                  </a:lnTo>
                  <a:lnTo>
                    <a:pt x="266674" y="1241513"/>
                  </a:lnTo>
                  <a:lnTo>
                    <a:pt x="266674" y="1246593"/>
                  </a:lnTo>
                  <a:lnTo>
                    <a:pt x="264566" y="1250403"/>
                  </a:lnTo>
                  <a:lnTo>
                    <a:pt x="233870" y="1278343"/>
                  </a:lnTo>
                  <a:lnTo>
                    <a:pt x="217995" y="1284693"/>
                  </a:lnTo>
                  <a:lnTo>
                    <a:pt x="201041" y="1284693"/>
                  </a:lnTo>
                  <a:lnTo>
                    <a:pt x="196837" y="1283423"/>
                  </a:lnTo>
                  <a:lnTo>
                    <a:pt x="194919" y="1283423"/>
                  </a:lnTo>
                  <a:lnTo>
                    <a:pt x="193167" y="1282153"/>
                  </a:lnTo>
                  <a:lnTo>
                    <a:pt x="183718" y="1279613"/>
                  </a:lnTo>
                  <a:lnTo>
                    <a:pt x="178993" y="1274533"/>
                  </a:lnTo>
                  <a:lnTo>
                    <a:pt x="178993" y="1261833"/>
                  </a:lnTo>
                  <a:lnTo>
                    <a:pt x="181610" y="1256753"/>
                  </a:lnTo>
                  <a:lnTo>
                    <a:pt x="186867" y="1251673"/>
                  </a:lnTo>
                  <a:lnTo>
                    <a:pt x="187566" y="1250403"/>
                  </a:lnTo>
                  <a:lnTo>
                    <a:pt x="188620" y="1249133"/>
                  </a:lnTo>
                  <a:lnTo>
                    <a:pt x="191414" y="1246593"/>
                  </a:lnTo>
                  <a:lnTo>
                    <a:pt x="192989" y="1245323"/>
                  </a:lnTo>
                  <a:lnTo>
                    <a:pt x="194741" y="1244053"/>
                  </a:lnTo>
                  <a:lnTo>
                    <a:pt x="192989" y="1241513"/>
                  </a:lnTo>
                  <a:lnTo>
                    <a:pt x="191414" y="1240243"/>
                  </a:lnTo>
                  <a:lnTo>
                    <a:pt x="185813" y="1236433"/>
                  </a:lnTo>
                  <a:lnTo>
                    <a:pt x="180911" y="1232623"/>
                  </a:lnTo>
                  <a:lnTo>
                    <a:pt x="178460" y="1227543"/>
                  </a:lnTo>
                  <a:lnTo>
                    <a:pt x="178460" y="1218653"/>
                  </a:lnTo>
                  <a:lnTo>
                    <a:pt x="199555" y="1204683"/>
                  </a:lnTo>
                  <a:lnTo>
                    <a:pt x="204101" y="1203413"/>
                  </a:lnTo>
                  <a:lnTo>
                    <a:pt x="216306" y="1203413"/>
                  </a:lnTo>
                  <a:lnTo>
                    <a:pt x="223227" y="1204683"/>
                  </a:lnTo>
                  <a:lnTo>
                    <a:pt x="255739" y="1227543"/>
                  </a:lnTo>
                  <a:lnTo>
                    <a:pt x="259664" y="1232623"/>
                  </a:lnTo>
                  <a:lnTo>
                    <a:pt x="263525" y="1236433"/>
                  </a:lnTo>
                  <a:lnTo>
                    <a:pt x="265620" y="1238973"/>
                  </a:lnTo>
                  <a:lnTo>
                    <a:pt x="266674" y="1241513"/>
                  </a:lnTo>
                  <a:lnTo>
                    <a:pt x="266674" y="1172933"/>
                  </a:lnTo>
                  <a:lnTo>
                    <a:pt x="242519" y="1172933"/>
                  </a:lnTo>
                  <a:lnTo>
                    <a:pt x="241300" y="1171663"/>
                  </a:lnTo>
                  <a:lnTo>
                    <a:pt x="240944" y="1170393"/>
                  </a:lnTo>
                  <a:lnTo>
                    <a:pt x="242341" y="1169123"/>
                  </a:lnTo>
                  <a:lnTo>
                    <a:pt x="244005" y="1167853"/>
                  </a:lnTo>
                  <a:lnTo>
                    <a:pt x="247853" y="1166583"/>
                  </a:lnTo>
                  <a:lnTo>
                    <a:pt x="249872" y="1166583"/>
                  </a:lnTo>
                  <a:lnTo>
                    <a:pt x="251968" y="1165313"/>
                  </a:lnTo>
                  <a:lnTo>
                    <a:pt x="347789" y="1139913"/>
                  </a:lnTo>
                  <a:lnTo>
                    <a:pt x="366953" y="1133563"/>
                  </a:lnTo>
                  <a:lnTo>
                    <a:pt x="386118" y="1128483"/>
                  </a:lnTo>
                  <a:lnTo>
                    <a:pt x="405282" y="1122133"/>
                  </a:lnTo>
                  <a:lnTo>
                    <a:pt x="430707" y="1114513"/>
                  </a:lnTo>
                  <a:lnTo>
                    <a:pt x="456082" y="1108163"/>
                  </a:lnTo>
                  <a:lnTo>
                    <a:pt x="481380" y="1100543"/>
                  </a:lnTo>
                  <a:lnTo>
                    <a:pt x="531482" y="1087843"/>
                  </a:lnTo>
                  <a:lnTo>
                    <a:pt x="555701" y="1078953"/>
                  </a:lnTo>
                  <a:lnTo>
                    <a:pt x="579272" y="1071333"/>
                  </a:lnTo>
                  <a:lnTo>
                    <a:pt x="602170" y="1061173"/>
                  </a:lnTo>
                  <a:lnTo>
                    <a:pt x="619988" y="1053553"/>
                  </a:lnTo>
                  <a:lnTo>
                    <a:pt x="633501" y="1048473"/>
                  </a:lnTo>
                  <a:lnTo>
                    <a:pt x="641019" y="1044663"/>
                  </a:lnTo>
                  <a:lnTo>
                    <a:pt x="648373" y="1040853"/>
                  </a:lnTo>
                  <a:lnTo>
                    <a:pt x="655955" y="1037043"/>
                  </a:lnTo>
                  <a:lnTo>
                    <a:pt x="661365" y="1030693"/>
                  </a:lnTo>
                  <a:lnTo>
                    <a:pt x="664616" y="1024343"/>
                  </a:lnTo>
                  <a:lnTo>
                    <a:pt x="665708" y="1016723"/>
                  </a:lnTo>
                  <a:lnTo>
                    <a:pt x="664654" y="1009103"/>
                  </a:lnTo>
                  <a:lnTo>
                    <a:pt x="660971" y="998943"/>
                  </a:lnTo>
                  <a:lnTo>
                    <a:pt x="654672" y="991323"/>
                  </a:lnTo>
                  <a:lnTo>
                    <a:pt x="645756" y="986243"/>
                  </a:lnTo>
                  <a:lnTo>
                    <a:pt x="634199" y="984973"/>
                  </a:lnTo>
                  <a:lnTo>
                    <a:pt x="621601" y="984973"/>
                  </a:lnTo>
                  <a:lnTo>
                    <a:pt x="592048" y="987513"/>
                  </a:lnTo>
                  <a:lnTo>
                    <a:pt x="562203" y="988783"/>
                  </a:lnTo>
                  <a:lnTo>
                    <a:pt x="532066" y="991323"/>
                  </a:lnTo>
                  <a:lnTo>
                    <a:pt x="501624" y="992593"/>
                  </a:lnTo>
                  <a:lnTo>
                    <a:pt x="377977" y="1002753"/>
                  </a:lnTo>
                  <a:lnTo>
                    <a:pt x="239979" y="1009103"/>
                  </a:lnTo>
                  <a:lnTo>
                    <a:pt x="20777" y="1009103"/>
                  </a:lnTo>
                  <a:lnTo>
                    <a:pt x="15265" y="1011643"/>
                  </a:lnTo>
                  <a:lnTo>
                    <a:pt x="7213" y="1019263"/>
                  </a:lnTo>
                  <a:lnTo>
                    <a:pt x="4851" y="1024343"/>
                  </a:lnTo>
                  <a:lnTo>
                    <a:pt x="4152" y="1030693"/>
                  </a:lnTo>
                  <a:lnTo>
                    <a:pt x="4152" y="1038313"/>
                  </a:lnTo>
                  <a:lnTo>
                    <a:pt x="5905" y="1042123"/>
                  </a:lnTo>
                  <a:lnTo>
                    <a:pt x="12903" y="1051013"/>
                  </a:lnTo>
                  <a:lnTo>
                    <a:pt x="17970" y="1053553"/>
                  </a:lnTo>
                  <a:lnTo>
                    <a:pt x="24625" y="1054823"/>
                  </a:lnTo>
                  <a:lnTo>
                    <a:pt x="28130" y="1056093"/>
                  </a:lnTo>
                  <a:lnTo>
                    <a:pt x="42125" y="1056093"/>
                  </a:lnTo>
                  <a:lnTo>
                    <a:pt x="45631" y="1057363"/>
                  </a:lnTo>
                  <a:lnTo>
                    <a:pt x="59740" y="1057363"/>
                  </a:lnTo>
                  <a:lnTo>
                    <a:pt x="67132" y="1058633"/>
                  </a:lnTo>
                  <a:lnTo>
                    <a:pt x="106006" y="1058633"/>
                  </a:lnTo>
                  <a:lnTo>
                    <a:pt x="200520" y="1057363"/>
                  </a:lnTo>
                  <a:lnTo>
                    <a:pt x="260629" y="1057363"/>
                  </a:lnTo>
                  <a:lnTo>
                    <a:pt x="320230" y="1054823"/>
                  </a:lnTo>
                  <a:lnTo>
                    <a:pt x="349923" y="1052283"/>
                  </a:lnTo>
                  <a:lnTo>
                    <a:pt x="379691" y="1051013"/>
                  </a:lnTo>
                  <a:lnTo>
                    <a:pt x="439407" y="1045933"/>
                  </a:lnTo>
                  <a:lnTo>
                    <a:pt x="444309" y="1045933"/>
                  </a:lnTo>
                  <a:lnTo>
                    <a:pt x="449300" y="1044663"/>
                  </a:lnTo>
                  <a:lnTo>
                    <a:pt x="482904" y="1044663"/>
                  </a:lnTo>
                  <a:lnTo>
                    <a:pt x="486308" y="1045933"/>
                  </a:lnTo>
                  <a:lnTo>
                    <a:pt x="489813" y="1045933"/>
                  </a:lnTo>
                  <a:lnTo>
                    <a:pt x="487006" y="1047203"/>
                  </a:lnTo>
                  <a:lnTo>
                    <a:pt x="484390" y="1048473"/>
                  </a:lnTo>
                  <a:lnTo>
                    <a:pt x="479488" y="1051013"/>
                  </a:lnTo>
                  <a:lnTo>
                    <a:pt x="476859" y="1051013"/>
                  </a:lnTo>
                  <a:lnTo>
                    <a:pt x="474065" y="1052283"/>
                  </a:lnTo>
                  <a:lnTo>
                    <a:pt x="458863" y="1056093"/>
                  </a:lnTo>
                  <a:lnTo>
                    <a:pt x="413689" y="1070063"/>
                  </a:lnTo>
                  <a:lnTo>
                    <a:pt x="398691" y="1073873"/>
                  </a:lnTo>
                  <a:lnTo>
                    <a:pt x="383628" y="1078953"/>
                  </a:lnTo>
                  <a:lnTo>
                    <a:pt x="368490" y="1082763"/>
                  </a:lnTo>
                  <a:lnTo>
                    <a:pt x="312699" y="1098003"/>
                  </a:lnTo>
                  <a:lnTo>
                    <a:pt x="191858" y="1132293"/>
                  </a:lnTo>
                  <a:lnTo>
                    <a:pt x="152742" y="1142199"/>
                  </a:lnTo>
                  <a:lnTo>
                    <a:pt x="152742" y="1244053"/>
                  </a:lnTo>
                  <a:lnTo>
                    <a:pt x="151168" y="1251673"/>
                  </a:lnTo>
                  <a:lnTo>
                    <a:pt x="120738" y="1279613"/>
                  </a:lnTo>
                  <a:lnTo>
                    <a:pt x="105778" y="1284693"/>
                  </a:lnTo>
                  <a:lnTo>
                    <a:pt x="87807" y="1284693"/>
                  </a:lnTo>
                  <a:lnTo>
                    <a:pt x="86055" y="1283423"/>
                  </a:lnTo>
                  <a:lnTo>
                    <a:pt x="81864" y="1283423"/>
                  </a:lnTo>
                  <a:lnTo>
                    <a:pt x="67157" y="1266913"/>
                  </a:lnTo>
                  <a:lnTo>
                    <a:pt x="67157" y="1261833"/>
                  </a:lnTo>
                  <a:lnTo>
                    <a:pt x="80810" y="1246593"/>
                  </a:lnTo>
                  <a:lnTo>
                    <a:pt x="81508" y="1245323"/>
                  </a:lnTo>
                  <a:lnTo>
                    <a:pt x="81864" y="1244053"/>
                  </a:lnTo>
                  <a:lnTo>
                    <a:pt x="81153" y="1241513"/>
                  </a:lnTo>
                  <a:lnTo>
                    <a:pt x="80200" y="1240243"/>
                  </a:lnTo>
                  <a:lnTo>
                    <a:pt x="77749" y="1238973"/>
                  </a:lnTo>
                  <a:lnTo>
                    <a:pt x="76428" y="1237703"/>
                  </a:lnTo>
                  <a:lnTo>
                    <a:pt x="75031" y="1236433"/>
                  </a:lnTo>
                  <a:lnTo>
                    <a:pt x="69786" y="1232623"/>
                  </a:lnTo>
                  <a:lnTo>
                    <a:pt x="67157" y="1228813"/>
                  </a:lnTo>
                  <a:lnTo>
                    <a:pt x="67157" y="1219923"/>
                  </a:lnTo>
                  <a:lnTo>
                    <a:pt x="68465" y="1216113"/>
                  </a:lnTo>
                  <a:lnTo>
                    <a:pt x="73723" y="1209763"/>
                  </a:lnTo>
                  <a:lnTo>
                    <a:pt x="77482" y="1207223"/>
                  </a:lnTo>
                  <a:lnTo>
                    <a:pt x="82384" y="1205953"/>
                  </a:lnTo>
                  <a:lnTo>
                    <a:pt x="88328" y="1203413"/>
                  </a:lnTo>
                  <a:lnTo>
                    <a:pt x="108458" y="1203413"/>
                  </a:lnTo>
                  <a:lnTo>
                    <a:pt x="118262" y="1207223"/>
                  </a:lnTo>
                  <a:lnTo>
                    <a:pt x="151168" y="1236433"/>
                  </a:lnTo>
                  <a:lnTo>
                    <a:pt x="152742" y="1244053"/>
                  </a:lnTo>
                  <a:lnTo>
                    <a:pt x="152742" y="1142199"/>
                  </a:lnTo>
                  <a:lnTo>
                    <a:pt x="151701" y="1142453"/>
                  </a:lnTo>
                  <a:lnTo>
                    <a:pt x="111328" y="1151343"/>
                  </a:lnTo>
                  <a:lnTo>
                    <a:pt x="29883" y="1166583"/>
                  </a:lnTo>
                  <a:lnTo>
                    <a:pt x="21831" y="1166583"/>
                  </a:lnTo>
                  <a:lnTo>
                    <a:pt x="15875" y="1169123"/>
                  </a:lnTo>
                  <a:lnTo>
                    <a:pt x="3924" y="1214843"/>
                  </a:lnTo>
                  <a:lnTo>
                    <a:pt x="3175" y="1260563"/>
                  </a:lnTo>
                  <a:lnTo>
                    <a:pt x="3302" y="1266913"/>
                  </a:lnTo>
                  <a:lnTo>
                    <a:pt x="8178" y="1311363"/>
                  </a:lnTo>
                  <a:lnTo>
                    <a:pt x="24447" y="1322793"/>
                  </a:lnTo>
                  <a:lnTo>
                    <a:pt x="77012" y="1322793"/>
                  </a:lnTo>
                  <a:lnTo>
                    <a:pt x="83489" y="1324063"/>
                  </a:lnTo>
                  <a:lnTo>
                    <a:pt x="107061" y="1324063"/>
                  </a:lnTo>
                  <a:lnTo>
                    <a:pt x="118973" y="1322793"/>
                  </a:lnTo>
                  <a:lnTo>
                    <a:pt x="290499" y="1322793"/>
                  </a:lnTo>
                  <a:lnTo>
                    <a:pt x="304520" y="1324063"/>
                  </a:lnTo>
                  <a:lnTo>
                    <a:pt x="401294" y="1324063"/>
                  </a:lnTo>
                  <a:lnTo>
                    <a:pt x="430022" y="1322793"/>
                  </a:lnTo>
                  <a:lnTo>
                    <a:pt x="461264" y="1322793"/>
                  </a:lnTo>
                  <a:lnTo>
                    <a:pt x="471703" y="1321523"/>
                  </a:lnTo>
                  <a:lnTo>
                    <a:pt x="521322" y="1321523"/>
                  </a:lnTo>
                  <a:lnTo>
                    <a:pt x="539216" y="1320253"/>
                  </a:lnTo>
                  <a:lnTo>
                    <a:pt x="577430" y="1320253"/>
                  </a:lnTo>
                  <a:lnTo>
                    <a:pt x="585482" y="1318983"/>
                  </a:lnTo>
                  <a:lnTo>
                    <a:pt x="593509" y="1318983"/>
                  </a:lnTo>
                  <a:lnTo>
                    <a:pt x="601535" y="1317713"/>
                  </a:lnTo>
                  <a:lnTo>
                    <a:pt x="609587" y="1317713"/>
                  </a:lnTo>
                  <a:lnTo>
                    <a:pt x="617677" y="1316443"/>
                  </a:lnTo>
                  <a:lnTo>
                    <a:pt x="632104" y="1316443"/>
                  </a:lnTo>
                  <a:lnTo>
                    <a:pt x="638403" y="1315173"/>
                  </a:lnTo>
                  <a:lnTo>
                    <a:pt x="664654" y="1287233"/>
                  </a:lnTo>
                  <a:lnTo>
                    <a:pt x="664705" y="1284693"/>
                  </a:lnTo>
                  <a:lnTo>
                    <a:pt x="665670" y="1238973"/>
                  </a:lnTo>
                  <a:lnTo>
                    <a:pt x="665911" y="1226273"/>
                  </a:lnTo>
                  <a:lnTo>
                    <a:pt x="666026" y="1218653"/>
                  </a:lnTo>
                  <a:lnTo>
                    <a:pt x="666178" y="1203413"/>
                  </a:lnTo>
                  <a:lnTo>
                    <a:pt x="666229" y="1188173"/>
                  </a:lnTo>
                  <a:close/>
                </a:path>
                <a:path extrusionOk="0" h="2850515" w="1546859">
                  <a:moveTo>
                    <a:pt x="667804" y="1408252"/>
                  </a:moveTo>
                  <a:lnTo>
                    <a:pt x="666407" y="1403172"/>
                  </a:lnTo>
                  <a:lnTo>
                    <a:pt x="659053" y="1391742"/>
                  </a:lnTo>
                  <a:lnTo>
                    <a:pt x="653275" y="1387932"/>
                  </a:lnTo>
                  <a:lnTo>
                    <a:pt x="643305" y="1387932"/>
                  </a:lnTo>
                  <a:lnTo>
                    <a:pt x="640499" y="1389202"/>
                  </a:lnTo>
                  <a:lnTo>
                    <a:pt x="633476" y="1390472"/>
                  </a:lnTo>
                  <a:lnTo>
                    <a:pt x="626059" y="1393012"/>
                  </a:lnTo>
                  <a:lnTo>
                    <a:pt x="610044" y="1395552"/>
                  </a:lnTo>
                  <a:lnTo>
                    <a:pt x="601535" y="1395552"/>
                  </a:lnTo>
                  <a:lnTo>
                    <a:pt x="583819" y="1398092"/>
                  </a:lnTo>
                  <a:lnTo>
                    <a:pt x="565188" y="1398092"/>
                  </a:lnTo>
                  <a:lnTo>
                    <a:pt x="555574" y="1399362"/>
                  </a:lnTo>
                  <a:lnTo>
                    <a:pt x="545769" y="1399362"/>
                  </a:lnTo>
                  <a:lnTo>
                    <a:pt x="525564" y="1400632"/>
                  </a:lnTo>
                  <a:lnTo>
                    <a:pt x="515213" y="1400632"/>
                  </a:lnTo>
                  <a:lnTo>
                    <a:pt x="504698" y="1401902"/>
                  </a:lnTo>
                  <a:lnTo>
                    <a:pt x="494017" y="1401902"/>
                  </a:lnTo>
                  <a:lnTo>
                    <a:pt x="469252" y="1405712"/>
                  </a:lnTo>
                  <a:lnTo>
                    <a:pt x="461200" y="1405712"/>
                  </a:lnTo>
                  <a:lnTo>
                    <a:pt x="453148" y="1406982"/>
                  </a:lnTo>
                  <a:lnTo>
                    <a:pt x="436740" y="1406982"/>
                  </a:lnTo>
                  <a:lnTo>
                    <a:pt x="428383" y="1408252"/>
                  </a:lnTo>
                  <a:lnTo>
                    <a:pt x="421309" y="1406982"/>
                  </a:lnTo>
                  <a:lnTo>
                    <a:pt x="393319" y="1406982"/>
                  </a:lnTo>
                  <a:lnTo>
                    <a:pt x="386321" y="1405712"/>
                  </a:lnTo>
                  <a:lnTo>
                    <a:pt x="381660" y="1405712"/>
                  </a:lnTo>
                  <a:lnTo>
                    <a:pt x="381660" y="1653362"/>
                  </a:lnTo>
                  <a:lnTo>
                    <a:pt x="380606" y="1657172"/>
                  </a:lnTo>
                  <a:lnTo>
                    <a:pt x="351726" y="1685112"/>
                  </a:lnTo>
                  <a:lnTo>
                    <a:pt x="328269" y="1692732"/>
                  </a:lnTo>
                  <a:lnTo>
                    <a:pt x="313931" y="1692732"/>
                  </a:lnTo>
                  <a:lnTo>
                    <a:pt x="310426" y="1691462"/>
                  </a:lnTo>
                  <a:lnTo>
                    <a:pt x="307975" y="1690192"/>
                  </a:lnTo>
                  <a:lnTo>
                    <a:pt x="298170" y="1686382"/>
                  </a:lnTo>
                  <a:lnTo>
                    <a:pt x="293979" y="1681302"/>
                  </a:lnTo>
                  <a:lnTo>
                    <a:pt x="293979" y="1671142"/>
                  </a:lnTo>
                  <a:lnTo>
                    <a:pt x="296252" y="1666062"/>
                  </a:lnTo>
                  <a:lnTo>
                    <a:pt x="300799" y="1660982"/>
                  </a:lnTo>
                  <a:lnTo>
                    <a:pt x="301853" y="1659712"/>
                  </a:lnTo>
                  <a:lnTo>
                    <a:pt x="303072" y="1658442"/>
                  </a:lnTo>
                  <a:lnTo>
                    <a:pt x="305879" y="1655902"/>
                  </a:lnTo>
                  <a:lnTo>
                    <a:pt x="309194" y="1653362"/>
                  </a:lnTo>
                  <a:lnTo>
                    <a:pt x="308152" y="1652092"/>
                  </a:lnTo>
                  <a:lnTo>
                    <a:pt x="307543" y="1650822"/>
                  </a:lnTo>
                  <a:lnTo>
                    <a:pt x="307187" y="1649552"/>
                  </a:lnTo>
                  <a:lnTo>
                    <a:pt x="306755" y="1649552"/>
                  </a:lnTo>
                  <a:lnTo>
                    <a:pt x="306044" y="1648282"/>
                  </a:lnTo>
                  <a:lnTo>
                    <a:pt x="303250" y="1645742"/>
                  </a:lnTo>
                  <a:lnTo>
                    <a:pt x="300532" y="1643202"/>
                  </a:lnTo>
                  <a:lnTo>
                    <a:pt x="295287" y="1639392"/>
                  </a:lnTo>
                  <a:lnTo>
                    <a:pt x="293979" y="1635582"/>
                  </a:lnTo>
                  <a:lnTo>
                    <a:pt x="293979" y="1631772"/>
                  </a:lnTo>
                  <a:lnTo>
                    <a:pt x="317601" y="1611452"/>
                  </a:lnTo>
                  <a:lnTo>
                    <a:pt x="328625" y="1611452"/>
                  </a:lnTo>
                  <a:lnTo>
                    <a:pt x="366953" y="1629232"/>
                  </a:lnTo>
                  <a:lnTo>
                    <a:pt x="381215" y="1649552"/>
                  </a:lnTo>
                  <a:lnTo>
                    <a:pt x="381571" y="1650822"/>
                  </a:lnTo>
                  <a:lnTo>
                    <a:pt x="381660" y="1653362"/>
                  </a:lnTo>
                  <a:lnTo>
                    <a:pt x="381660" y="1405712"/>
                  </a:lnTo>
                  <a:lnTo>
                    <a:pt x="379272" y="1405712"/>
                  </a:lnTo>
                  <a:lnTo>
                    <a:pt x="375793" y="1405089"/>
                  </a:lnTo>
                  <a:lnTo>
                    <a:pt x="375793" y="1556842"/>
                  </a:lnTo>
                  <a:lnTo>
                    <a:pt x="375437" y="1565732"/>
                  </a:lnTo>
                  <a:lnTo>
                    <a:pt x="365201" y="1587322"/>
                  </a:lnTo>
                  <a:lnTo>
                    <a:pt x="335584" y="1587322"/>
                  </a:lnTo>
                  <a:lnTo>
                    <a:pt x="310769" y="1589862"/>
                  </a:lnTo>
                  <a:lnTo>
                    <a:pt x="298399" y="1589862"/>
                  </a:lnTo>
                  <a:lnTo>
                    <a:pt x="285965" y="1591132"/>
                  </a:lnTo>
                  <a:lnTo>
                    <a:pt x="266674" y="1591132"/>
                  </a:lnTo>
                  <a:lnTo>
                    <a:pt x="266674" y="1649552"/>
                  </a:lnTo>
                  <a:lnTo>
                    <a:pt x="266674" y="1654632"/>
                  </a:lnTo>
                  <a:lnTo>
                    <a:pt x="265976" y="1657172"/>
                  </a:lnTo>
                  <a:lnTo>
                    <a:pt x="264566" y="1658442"/>
                  </a:lnTo>
                  <a:lnTo>
                    <a:pt x="258940" y="1664792"/>
                  </a:lnTo>
                  <a:lnTo>
                    <a:pt x="253085" y="1671142"/>
                  </a:lnTo>
                  <a:lnTo>
                    <a:pt x="217995" y="1692732"/>
                  </a:lnTo>
                  <a:lnTo>
                    <a:pt x="196837" y="1692732"/>
                  </a:lnTo>
                  <a:lnTo>
                    <a:pt x="194919" y="1691462"/>
                  </a:lnTo>
                  <a:lnTo>
                    <a:pt x="193167" y="1691462"/>
                  </a:lnTo>
                  <a:lnTo>
                    <a:pt x="183718" y="1687652"/>
                  </a:lnTo>
                  <a:lnTo>
                    <a:pt x="178993" y="1682572"/>
                  </a:lnTo>
                  <a:lnTo>
                    <a:pt x="178993" y="1669872"/>
                  </a:lnTo>
                  <a:lnTo>
                    <a:pt x="181610" y="1664792"/>
                  </a:lnTo>
                  <a:lnTo>
                    <a:pt x="186867" y="1659712"/>
                  </a:lnTo>
                  <a:lnTo>
                    <a:pt x="187566" y="1658442"/>
                  </a:lnTo>
                  <a:lnTo>
                    <a:pt x="188620" y="1657172"/>
                  </a:lnTo>
                  <a:lnTo>
                    <a:pt x="191414" y="1655902"/>
                  </a:lnTo>
                  <a:lnTo>
                    <a:pt x="192989" y="1654632"/>
                  </a:lnTo>
                  <a:lnTo>
                    <a:pt x="194741" y="1652092"/>
                  </a:lnTo>
                  <a:lnTo>
                    <a:pt x="192989" y="1650822"/>
                  </a:lnTo>
                  <a:lnTo>
                    <a:pt x="191414" y="1649552"/>
                  </a:lnTo>
                  <a:lnTo>
                    <a:pt x="185813" y="1644472"/>
                  </a:lnTo>
                  <a:lnTo>
                    <a:pt x="180911" y="1640662"/>
                  </a:lnTo>
                  <a:lnTo>
                    <a:pt x="178460" y="1636852"/>
                  </a:lnTo>
                  <a:lnTo>
                    <a:pt x="178460" y="1627962"/>
                  </a:lnTo>
                  <a:lnTo>
                    <a:pt x="179870" y="1624152"/>
                  </a:lnTo>
                  <a:lnTo>
                    <a:pt x="185470" y="1617802"/>
                  </a:lnTo>
                  <a:lnTo>
                    <a:pt x="189318" y="1615262"/>
                  </a:lnTo>
                  <a:lnTo>
                    <a:pt x="194208" y="1613992"/>
                  </a:lnTo>
                  <a:lnTo>
                    <a:pt x="199555" y="1612722"/>
                  </a:lnTo>
                  <a:lnTo>
                    <a:pt x="204101" y="1611452"/>
                  </a:lnTo>
                  <a:lnTo>
                    <a:pt x="216306" y="1611452"/>
                  </a:lnTo>
                  <a:lnTo>
                    <a:pt x="230212" y="1616532"/>
                  </a:lnTo>
                  <a:lnTo>
                    <a:pt x="237274" y="1620342"/>
                  </a:lnTo>
                  <a:lnTo>
                    <a:pt x="242862" y="1622882"/>
                  </a:lnTo>
                  <a:lnTo>
                    <a:pt x="247675" y="1626692"/>
                  </a:lnTo>
                  <a:lnTo>
                    <a:pt x="255739" y="1635582"/>
                  </a:lnTo>
                  <a:lnTo>
                    <a:pt x="259664" y="1640662"/>
                  </a:lnTo>
                  <a:lnTo>
                    <a:pt x="263525" y="1645742"/>
                  </a:lnTo>
                  <a:lnTo>
                    <a:pt x="265620" y="1647012"/>
                  </a:lnTo>
                  <a:lnTo>
                    <a:pt x="266674" y="1649552"/>
                  </a:lnTo>
                  <a:lnTo>
                    <a:pt x="266674" y="1591132"/>
                  </a:lnTo>
                  <a:lnTo>
                    <a:pt x="244144" y="1591132"/>
                  </a:lnTo>
                  <a:lnTo>
                    <a:pt x="234315" y="1592402"/>
                  </a:lnTo>
                  <a:lnTo>
                    <a:pt x="214947" y="1592402"/>
                  </a:lnTo>
                  <a:lnTo>
                    <a:pt x="205359" y="1593672"/>
                  </a:lnTo>
                  <a:lnTo>
                    <a:pt x="172161" y="1593672"/>
                  </a:lnTo>
                  <a:lnTo>
                    <a:pt x="167957" y="1594942"/>
                  </a:lnTo>
                  <a:lnTo>
                    <a:pt x="163766" y="1594942"/>
                  </a:lnTo>
                  <a:lnTo>
                    <a:pt x="152742" y="1594332"/>
                  </a:lnTo>
                  <a:lnTo>
                    <a:pt x="152742" y="1652092"/>
                  </a:lnTo>
                  <a:lnTo>
                    <a:pt x="127533" y="1683842"/>
                  </a:lnTo>
                  <a:lnTo>
                    <a:pt x="105778" y="1692732"/>
                  </a:lnTo>
                  <a:lnTo>
                    <a:pt x="86055" y="1692732"/>
                  </a:lnTo>
                  <a:lnTo>
                    <a:pt x="67335" y="1676222"/>
                  </a:lnTo>
                  <a:lnTo>
                    <a:pt x="67157" y="1676222"/>
                  </a:lnTo>
                  <a:lnTo>
                    <a:pt x="67157" y="1671142"/>
                  </a:lnTo>
                  <a:lnTo>
                    <a:pt x="68122" y="1667332"/>
                  </a:lnTo>
                  <a:lnTo>
                    <a:pt x="71970" y="1662252"/>
                  </a:lnTo>
                  <a:lnTo>
                    <a:pt x="74155" y="1659712"/>
                  </a:lnTo>
                  <a:lnTo>
                    <a:pt x="76606" y="1658442"/>
                  </a:lnTo>
                  <a:lnTo>
                    <a:pt x="80810" y="1655902"/>
                  </a:lnTo>
                  <a:lnTo>
                    <a:pt x="81508" y="1654632"/>
                  </a:lnTo>
                  <a:lnTo>
                    <a:pt x="81864" y="1652092"/>
                  </a:lnTo>
                  <a:lnTo>
                    <a:pt x="81153" y="1650822"/>
                  </a:lnTo>
                  <a:lnTo>
                    <a:pt x="69786" y="1641932"/>
                  </a:lnTo>
                  <a:lnTo>
                    <a:pt x="67157" y="1636852"/>
                  </a:lnTo>
                  <a:lnTo>
                    <a:pt x="67157" y="1627962"/>
                  </a:lnTo>
                  <a:lnTo>
                    <a:pt x="68465" y="1624152"/>
                  </a:lnTo>
                  <a:lnTo>
                    <a:pt x="73723" y="1617802"/>
                  </a:lnTo>
                  <a:lnTo>
                    <a:pt x="77482" y="1615262"/>
                  </a:lnTo>
                  <a:lnTo>
                    <a:pt x="82384" y="1613992"/>
                  </a:lnTo>
                  <a:lnTo>
                    <a:pt x="88328" y="1612722"/>
                  </a:lnTo>
                  <a:lnTo>
                    <a:pt x="93586" y="1611452"/>
                  </a:lnTo>
                  <a:lnTo>
                    <a:pt x="103378" y="1611452"/>
                  </a:lnTo>
                  <a:lnTo>
                    <a:pt x="118262" y="1615262"/>
                  </a:lnTo>
                  <a:lnTo>
                    <a:pt x="151168" y="1644472"/>
                  </a:lnTo>
                  <a:lnTo>
                    <a:pt x="152742" y="1652092"/>
                  </a:lnTo>
                  <a:lnTo>
                    <a:pt x="152742" y="1594332"/>
                  </a:lnTo>
                  <a:lnTo>
                    <a:pt x="140957" y="1593672"/>
                  </a:lnTo>
                  <a:lnTo>
                    <a:pt x="118745" y="1589862"/>
                  </a:lnTo>
                  <a:lnTo>
                    <a:pt x="97116" y="1584782"/>
                  </a:lnTo>
                  <a:lnTo>
                    <a:pt x="76085" y="1577162"/>
                  </a:lnTo>
                  <a:lnTo>
                    <a:pt x="70485" y="1575892"/>
                  </a:lnTo>
                  <a:lnTo>
                    <a:pt x="64973" y="1572082"/>
                  </a:lnTo>
                  <a:lnTo>
                    <a:pt x="54114" y="1567002"/>
                  </a:lnTo>
                  <a:lnTo>
                    <a:pt x="51054" y="1561922"/>
                  </a:lnTo>
                  <a:lnTo>
                    <a:pt x="50355" y="1553032"/>
                  </a:lnTo>
                  <a:lnTo>
                    <a:pt x="49999" y="1550492"/>
                  </a:lnTo>
                  <a:lnTo>
                    <a:pt x="49745" y="1547952"/>
                  </a:lnTo>
                  <a:lnTo>
                    <a:pt x="49390" y="1542872"/>
                  </a:lnTo>
                  <a:lnTo>
                    <a:pt x="49301" y="1530172"/>
                  </a:lnTo>
                  <a:lnTo>
                    <a:pt x="50266" y="1523822"/>
                  </a:lnTo>
                  <a:lnTo>
                    <a:pt x="54114" y="1512392"/>
                  </a:lnTo>
                  <a:lnTo>
                    <a:pt x="58051" y="1506042"/>
                  </a:lnTo>
                  <a:lnTo>
                    <a:pt x="64008" y="1502232"/>
                  </a:lnTo>
                  <a:lnTo>
                    <a:pt x="70662" y="1495882"/>
                  </a:lnTo>
                  <a:lnTo>
                    <a:pt x="77520" y="1490802"/>
                  </a:lnTo>
                  <a:lnTo>
                    <a:pt x="84582" y="1485722"/>
                  </a:lnTo>
                  <a:lnTo>
                    <a:pt x="91833" y="1481912"/>
                  </a:lnTo>
                  <a:lnTo>
                    <a:pt x="99352" y="1476832"/>
                  </a:lnTo>
                  <a:lnTo>
                    <a:pt x="107188" y="1474292"/>
                  </a:lnTo>
                  <a:lnTo>
                    <a:pt x="115366" y="1470482"/>
                  </a:lnTo>
                  <a:lnTo>
                    <a:pt x="123863" y="1467942"/>
                  </a:lnTo>
                  <a:lnTo>
                    <a:pt x="176136" y="1459052"/>
                  </a:lnTo>
                  <a:lnTo>
                    <a:pt x="183718" y="1459052"/>
                  </a:lnTo>
                  <a:lnTo>
                    <a:pt x="286753" y="1451432"/>
                  </a:lnTo>
                  <a:lnTo>
                    <a:pt x="344906" y="1451432"/>
                  </a:lnTo>
                  <a:lnTo>
                    <a:pt x="350151" y="1452702"/>
                  </a:lnTo>
                  <a:lnTo>
                    <a:pt x="360654" y="1452702"/>
                  </a:lnTo>
                  <a:lnTo>
                    <a:pt x="370928" y="1476832"/>
                  </a:lnTo>
                  <a:lnTo>
                    <a:pt x="371436" y="1483182"/>
                  </a:lnTo>
                  <a:lnTo>
                    <a:pt x="375424" y="1528902"/>
                  </a:lnTo>
                  <a:lnTo>
                    <a:pt x="375793" y="1556842"/>
                  </a:lnTo>
                  <a:lnTo>
                    <a:pt x="375793" y="1405089"/>
                  </a:lnTo>
                  <a:lnTo>
                    <a:pt x="372211" y="1404442"/>
                  </a:lnTo>
                  <a:lnTo>
                    <a:pt x="356514" y="1404442"/>
                  </a:lnTo>
                  <a:lnTo>
                    <a:pt x="348729" y="1403172"/>
                  </a:lnTo>
                  <a:lnTo>
                    <a:pt x="286702" y="1403172"/>
                  </a:lnTo>
                  <a:lnTo>
                    <a:pt x="218630" y="1406982"/>
                  </a:lnTo>
                  <a:lnTo>
                    <a:pt x="150558" y="1414602"/>
                  </a:lnTo>
                  <a:lnTo>
                    <a:pt x="101219" y="1424762"/>
                  </a:lnTo>
                  <a:lnTo>
                    <a:pt x="65328" y="1441272"/>
                  </a:lnTo>
                  <a:lnTo>
                    <a:pt x="32499" y="1464132"/>
                  </a:lnTo>
                  <a:lnTo>
                    <a:pt x="26022" y="1469212"/>
                  </a:lnTo>
                  <a:lnTo>
                    <a:pt x="20231" y="1475562"/>
                  </a:lnTo>
                  <a:lnTo>
                    <a:pt x="15125" y="1483182"/>
                  </a:lnTo>
                  <a:lnTo>
                    <a:pt x="10718" y="1489532"/>
                  </a:lnTo>
                  <a:lnTo>
                    <a:pt x="838" y="1533982"/>
                  </a:lnTo>
                  <a:lnTo>
                    <a:pt x="0" y="1582242"/>
                  </a:lnTo>
                  <a:lnTo>
                    <a:pt x="127" y="1589862"/>
                  </a:lnTo>
                  <a:lnTo>
                    <a:pt x="1854" y="1629232"/>
                  </a:lnTo>
                  <a:lnTo>
                    <a:pt x="7797" y="1668602"/>
                  </a:lnTo>
                  <a:lnTo>
                    <a:pt x="48247" y="1710512"/>
                  </a:lnTo>
                  <a:lnTo>
                    <a:pt x="89801" y="1725752"/>
                  </a:lnTo>
                  <a:lnTo>
                    <a:pt x="132651" y="1733372"/>
                  </a:lnTo>
                  <a:lnTo>
                    <a:pt x="147320" y="1734642"/>
                  </a:lnTo>
                  <a:lnTo>
                    <a:pt x="195757" y="1734642"/>
                  </a:lnTo>
                  <a:lnTo>
                    <a:pt x="245897" y="1732102"/>
                  </a:lnTo>
                  <a:lnTo>
                    <a:pt x="270878" y="1732102"/>
                  </a:lnTo>
                  <a:lnTo>
                    <a:pt x="321017" y="1729562"/>
                  </a:lnTo>
                  <a:lnTo>
                    <a:pt x="346278" y="1729562"/>
                  </a:lnTo>
                  <a:lnTo>
                    <a:pt x="371678" y="1728292"/>
                  </a:lnTo>
                  <a:lnTo>
                    <a:pt x="383197" y="1727022"/>
                  </a:lnTo>
                  <a:lnTo>
                    <a:pt x="394652" y="1727022"/>
                  </a:lnTo>
                  <a:lnTo>
                    <a:pt x="406044" y="1725752"/>
                  </a:lnTo>
                  <a:lnTo>
                    <a:pt x="417360" y="1725752"/>
                  </a:lnTo>
                  <a:lnTo>
                    <a:pt x="428675" y="1724482"/>
                  </a:lnTo>
                  <a:lnTo>
                    <a:pt x="463042" y="1724482"/>
                  </a:lnTo>
                  <a:lnTo>
                    <a:pt x="562800" y="1725752"/>
                  </a:lnTo>
                  <a:lnTo>
                    <a:pt x="628954" y="1725752"/>
                  </a:lnTo>
                  <a:lnTo>
                    <a:pt x="663803" y="1705432"/>
                  </a:lnTo>
                  <a:lnTo>
                    <a:pt x="665670" y="1695272"/>
                  </a:lnTo>
                  <a:lnTo>
                    <a:pt x="665861" y="1692732"/>
                  </a:lnTo>
                  <a:lnTo>
                    <a:pt x="666140" y="1688922"/>
                  </a:lnTo>
                  <a:lnTo>
                    <a:pt x="666254" y="1682572"/>
                  </a:lnTo>
                  <a:lnTo>
                    <a:pt x="666369" y="1678762"/>
                  </a:lnTo>
                  <a:lnTo>
                    <a:pt x="666559" y="1673682"/>
                  </a:lnTo>
                  <a:lnTo>
                    <a:pt x="666686" y="1669872"/>
                  </a:lnTo>
                  <a:lnTo>
                    <a:pt x="666584" y="1648282"/>
                  </a:lnTo>
                  <a:lnTo>
                    <a:pt x="666394" y="1640662"/>
                  </a:lnTo>
                  <a:lnTo>
                    <a:pt x="665861" y="1627962"/>
                  </a:lnTo>
                  <a:lnTo>
                    <a:pt x="665175" y="1616532"/>
                  </a:lnTo>
                  <a:lnTo>
                    <a:pt x="664629" y="1611452"/>
                  </a:lnTo>
                  <a:lnTo>
                    <a:pt x="664222" y="1607642"/>
                  </a:lnTo>
                  <a:lnTo>
                    <a:pt x="629996" y="1583512"/>
                  </a:lnTo>
                  <a:lnTo>
                    <a:pt x="606374" y="1583245"/>
                  </a:lnTo>
                  <a:lnTo>
                    <a:pt x="606374" y="1648282"/>
                  </a:lnTo>
                  <a:lnTo>
                    <a:pt x="606374" y="1655902"/>
                  </a:lnTo>
                  <a:lnTo>
                    <a:pt x="604367" y="1659712"/>
                  </a:lnTo>
                  <a:lnTo>
                    <a:pt x="596303" y="1668602"/>
                  </a:lnTo>
                  <a:lnTo>
                    <a:pt x="590270" y="1673682"/>
                  </a:lnTo>
                  <a:lnTo>
                    <a:pt x="582218" y="1681302"/>
                  </a:lnTo>
                  <a:lnTo>
                    <a:pt x="577316" y="1686382"/>
                  </a:lnTo>
                  <a:lnTo>
                    <a:pt x="572071" y="1688922"/>
                  </a:lnTo>
                  <a:lnTo>
                    <a:pt x="560870" y="1692732"/>
                  </a:lnTo>
                  <a:lnTo>
                    <a:pt x="539686" y="1692732"/>
                  </a:lnTo>
                  <a:lnTo>
                    <a:pt x="518172" y="1673682"/>
                  </a:lnTo>
                  <a:lnTo>
                    <a:pt x="518172" y="1669872"/>
                  </a:lnTo>
                  <a:lnTo>
                    <a:pt x="519214" y="1667332"/>
                  </a:lnTo>
                  <a:lnTo>
                    <a:pt x="523417" y="1662252"/>
                  </a:lnTo>
                  <a:lnTo>
                    <a:pt x="525868" y="1659712"/>
                  </a:lnTo>
                  <a:lnTo>
                    <a:pt x="528662" y="1657172"/>
                  </a:lnTo>
                  <a:lnTo>
                    <a:pt x="529717" y="1657172"/>
                  </a:lnTo>
                  <a:lnTo>
                    <a:pt x="531647" y="1654632"/>
                  </a:lnTo>
                  <a:lnTo>
                    <a:pt x="534441" y="1652092"/>
                  </a:lnTo>
                  <a:lnTo>
                    <a:pt x="529628" y="1648282"/>
                  </a:lnTo>
                  <a:lnTo>
                    <a:pt x="528840" y="1648282"/>
                  </a:lnTo>
                  <a:lnTo>
                    <a:pt x="521487" y="1640662"/>
                  </a:lnTo>
                  <a:lnTo>
                    <a:pt x="518172" y="1634312"/>
                  </a:lnTo>
                  <a:lnTo>
                    <a:pt x="518172" y="1621612"/>
                  </a:lnTo>
                  <a:lnTo>
                    <a:pt x="524294" y="1616532"/>
                  </a:lnTo>
                  <a:lnTo>
                    <a:pt x="536536" y="1613992"/>
                  </a:lnTo>
                  <a:lnTo>
                    <a:pt x="541096" y="1611452"/>
                  </a:lnTo>
                  <a:lnTo>
                    <a:pt x="551243" y="1611452"/>
                  </a:lnTo>
                  <a:lnTo>
                    <a:pt x="560108" y="1612722"/>
                  </a:lnTo>
                  <a:lnTo>
                    <a:pt x="568312" y="1613992"/>
                  </a:lnTo>
                  <a:lnTo>
                    <a:pt x="575856" y="1619072"/>
                  </a:lnTo>
                  <a:lnTo>
                    <a:pt x="582752" y="1624152"/>
                  </a:lnTo>
                  <a:lnTo>
                    <a:pt x="590791" y="1631772"/>
                  </a:lnTo>
                  <a:lnTo>
                    <a:pt x="596747" y="1636852"/>
                  </a:lnTo>
                  <a:lnTo>
                    <a:pt x="604443" y="1644472"/>
                  </a:lnTo>
                  <a:lnTo>
                    <a:pt x="606374" y="1648282"/>
                  </a:lnTo>
                  <a:lnTo>
                    <a:pt x="606374" y="1583245"/>
                  </a:lnTo>
                  <a:lnTo>
                    <a:pt x="521322" y="1582242"/>
                  </a:lnTo>
                  <a:lnTo>
                    <a:pt x="492963" y="1582242"/>
                  </a:lnTo>
                  <a:lnTo>
                    <a:pt x="492963" y="1652092"/>
                  </a:lnTo>
                  <a:lnTo>
                    <a:pt x="492963" y="1655902"/>
                  </a:lnTo>
                  <a:lnTo>
                    <a:pt x="492442" y="1658442"/>
                  </a:lnTo>
                  <a:lnTo>
                    <a:pt x="491388" y="1659712"/>
                  </a:lnTo>
                  <a:lnTo>
                    <a:pt x="485990" y="1667332"/>
                  </a:lnTo>
                  <a:lnTo>
                    <a:pt x="453656" y="1691462"/>
                  </a:lnTo>
                  <a:lnTo>
                    <a:pt x="436257" y="1695272"/>
                  </a:lnTo>
                  <a:lnTo>
                    <a:pt x="425932" y="1695272"/>
                  </a:lnTo>
                  <a:lnTo>
                    <a:pt x="422084" y="1692732"/>
                  </a:lnTo>
                  <a:lnTo>
                    <a:pt x="410883" y="1690192"/>
                  </a:lnTo>
                  <a:lnTo>
                    <a:pt x="405282" y="1685112"/>
                  </a:lnTo>
                  <a:lnTo>
                    <a:pt x="405282" y="1672412"/>
                  </a:lnTo>
                  <a:lnTo>
                    <a:pt x="408432" y="1666062"/>
                  </a:lnTo>
                  <a:lnTo>
                    <a:pt x="414731" y="1660982"/>
                  </a:lnTo>
                  <a:lnTo>
                    <a:pt x="415429" y="1659712"/>
                  </a:lnTo>
                  <a:lnTo>
                    <a:pt x="416483" y="1658442"/>
                  </a:lnTo>
                  <a:lnTo>
                    <a:pt x="419277" y="1657172"/>
                  </a:lnTo>
                  <a:lnTo>
                    <a:pt x="420865" y="1657172"/>
                  </a:lnTo>
                  <a:lnTo>
                    <a:pt x="422605" y="1655902"/>
                  </a:lnTo>
                  <a:lnTo>
                    <a:pt x="420154" y="1653362"/>
                  </a:lnTo>
                  <a:lnTo>
                    <a:pt x="418236" y="1652092"/>
                  </a:lnTo>
                  <a:lnTo>
                    <a:pt x="415429" y="1649552"/>
                  </a:lnTo>
                  <a:lnTo>
                    <a:pt x="414210" y="1648282"/>
                  </a:lnTo>
                  <a:lnTo>
                    <a:pt x="413156" y="1647012"/>
                  </a:lnTo>
                  <a:lnTo>
                    <a:pt x="408254" y="1641932"/>
                  </a:lnTo>
                  <a:lnTo>
                    <a:pt x="405803" y="1636852"/>
                  </a:lnTo>
                  <a:lnTo>
                    <a:pt x="405803" y="1624152"/>
                  </a:lnTo>
                  <a:lnTo>
                    <a:pt x="411238" y="1617802"/>
                  </a:lnTo>
                  <a:lnTo>
                    <a:pt x="422084" y="1615262"/>
                  </a:lnTo>
                  <a:lnTo>
                    <a:pt x="425234" y="1613992"/>
                  </a:lnTo>
                  <a:lnTo>
                    <a:pt x="444576" y="1613992"/>
                  </a:lnTo>
                  <a:lnTo>
                    <a:pt x="456819" y="1617802"/>
                  </a:lnTo>
                  <a:lnTo>
                    <a:pt x="462686" y="1621612"/>
                  </a:lnTo>
                  <a:lnTo>
                    <a:pt x="473887" y="1627962"/>
                  </a:lnTo>
                  <a:lnTo>
                    <a:pt x="478878" y="1631772"/>
                  </a:lnTo>
                  <a:lnTo>
                    <a:pt x="487629" y="1640662"/>
                  </a:lnTo>
                  <a:lnTo>
                    <a:pt x="490689" y="1645742"/>
                  </a:lnTo>
                  <a:lnTo>
                    <a:pt x="492442" y="1650822"/>
                  </a:lnTo>
                  <a:lnTo>
                    <a:pt x="492785" y="1650822"/>
                  </a:lnTo>
                  <a:lnTo>
                    <a:pt x="492963" y="1652092"/>
                  </a:lnTo>
                  <a:lnTo>
                    <a:pt x="492963" y="1582242"/>
                  </a:lnTo>
                  <a:lnTo>
                    <a:pt x="445960" y="1582242"/>
                  </a:lnTo>
                  <a:lnTo>
                    <a:pt x="435203" y="1583512"/>
                  </a:lnTo>
                  <a:lnTo>
                    <a:pt x="427164" y="1583512"/>
                  </a:lnTo>
                  <a:lnTo>
                    <a:pt x="423138" y="1579702"/>
                  </a:lnTo>
                  <a:lnTo>
                    <a:pt x="423138" y="1570812"/>
                  </a:lnTo>
                  <a:lnTo>
                    <a:pt x="423824" y="1564462"/>
                  </a:lnTo>
                  <a:lnTo>
                    <a:pt x="424307" y="1556842"/>
                  </a:lnTo>
                  <a:lnTo>
                    <a:pt x="424611" y="1550492"/>
                  </a:lnTo>
                  <a:lnTo>
                    <a:pt x="424522" y="1533982"/>
                  </a:lnTo>
                  <a:lnTo>
                    <a:pt x="424180" y="1525092"/>
                  </a:lnTo>
                  <a:lnTo>
                    <a:pt x="423532" y="1516202"/>
                  </a:lnTo>
                  <a:lnTo>
                    <a:pt x="422605" y="1507312"/>
                  </a:lnTo>
                  <a:lnTo>
                    <a:pt x="421589" y="1498422"/>
                  </a:lnTo>
                  <a:lnTo>
                    <a:pt x="420636" y="1488262"/>
                  </a:lnTo>
                  <a:lnTo>
                    <a:pt x="419747" y="1479372"/>
                  </a:lnTo>
                  <a:lnTo>
                    <a:pt x="418934" y="1470482"/>
                  </a:lnTo>
                  <a:lnTo>
                    <a:pt x="418934" y="1460322"/>
                  </a:lnTo>
                  <a:lnTo>
                    <a:pt x="422427" y="1456512"/>
                  </a:lnTo>
                  <a:lnTo>
                    <a:pt x="450507" y="1456512"/>
                  </a:lnTo>
                  <a:lnTo>
                    <a:pt x="458724" y="1455242"/>
                  </a:lnTo>
                  <a:lnTo>
                    <a:pt x="466979" y="1455242"/>
                  </a:lnTo>
                  <a:lnTo>
                    <a:pt x="501116" y="1451432"/>
                  </a:lnTo>
                  <a:lnTo>
                    <a:pt x="512508" y="1450162"/>
                  </a:lnTo>
                  <a:lnTo>
                    <a:pt x="522820" y="1450162"/>
                  </a:lnTo>
                  <a:lnTo>
                    <a:pt x="556856" y="1446352"/>
                  </a:lnTo>
                  <a:lnTo>
                    <a:pt x="582841" y="1446352"/>
                  </a:lnTo>
                  <a:lnTo>
                    <a:pt x="596925" y="1445082"/>
                  </a:lnTo>
                  <a:lnTo>
                    <a:pt x="611619" y="1445082"/>
                  </a:lnTo>
                  <a:lnTo>
                    <a:pt x="640499" y="1440002"/>
                  </a:lnTo>
                  <a:lnTo>
                    <a:pt x="667804" y="1417142"/>
                  </a:lnTo>
                  <a:lnTo>
                    <a:pt x="667804" y="1408252"/>
                  </a:lnTo>
                  <a:close/>
                </a:path>
                <a:path extrusionOk="0" h="2850515" w="1546859">
                  <a:moveTo>
                    <a:pt x="1540954" y="2012264"/>
                  </a:moveTo>
                  <a:lnTo>
                    <a:pt x="1540827" y="1979244"/>
                  </a:lnTo>
                  <a:lnTo>
                    <a:pt x="1540598" y="1957654"/>
                  </a:lnTo>
                  <a:lnTo>
                    <a:pt x="1540281" y="1934794"/>
                  </a:lnTo>
                  <a:lnTo>
                    <a:pt x="1540192" y="1928444"/>
                  </a:lnTo>
                  <a:lnTo>
                    <a:pt x="1540014" y="1906854"/>
                  </a:lnTo>
                  <a:lnTo>
                    <a:pt x="1539963" y="1897964"/>
                  </a:lnTo>
                  <a:lnTo>
                    <a:pt x="1539900" y="1870024"/>
                  </a:lnTo>
                  <a:lnTo>
                    <a:pt x="1540256" y="1862404"/>
                  </a:lnTo>
                  <a:lnTo>
                    <a:pt x="1540421" y="1856054"/>
                  </a:lnTo>
                  <a:lnTo>
                    <a:pt x="1540357" y="1811604"/>
                  </a:lnTo>
                  <a:lnTo>
                    <a:pt x="1539608" y="1773504"/>
                  </a:lnTo>
                  <a:lnTo>
                    <a:pt x="1536420" y="1731594"/>
                  </a:lnTo>
                  <a:lnTo>
                    <a:pt x="1517319" y="1716354"/>
                  </a:lnTo>
                  <a:lnTo>
                    <a:pt x="1509280" y="1716354"/>
                  </a:lnTo>
                  <a:lnTo>
                    <a:pt x="1488452" y="1748104"/>
                  </a:lnTo>
                  <a:lnTo>
                    <a:pt x="1488452" y="1759534"/>
                  </a:lnTo>
                  <a:lnTo>
                    <a:pt x="1488973" y="1764614"/>
                  </a:lnTo>
                  <a:lnTo>
                    <a:pt x="1490027" y="1769694"/>
                  </a:lnTo>
                  <a:lnTo>
                    <a:pt x="1491221" y="1776044"/>
                  </a:lnTo>
                  <a:lnTo>
                    <a:pt x="1494142" y="1864944"/>
                  </a:lnTo>
                  <a:lnTo>
                    <a:pt x="1493786" y="1873834"/>
                  </a:lnTo>
                  <a:lnTo>
                    <a:pt x="1493354" y="1877644"/>
                  </a:lnTo>
                  <a:lnTo>
                    <a:pt x="1492643" y="1881454"/>
                  </a:lnTo>
                  <a:lnTo>
                    <a:pt x="1491945" y="1883994"/>
                  </a:lnTo>
                  <a:lnTo>
                    <a:pt x="1491424" y="1885264"/>
                  </a:lnTo>
                  <a:lnTo>
                    <a:pt x="1490726" y="1890344"/>
                  </a:lnTo>
                  <a:lnTo>
                    <a:pt x="1489671" y="1891614"/>
                  </a:lnTo>
                  <a:lnTo>
                    <a:pt x="1487919" y="1892884"/>
                  </a:lnTo>
                  <a:lnTo>
                    <a:pt x="1485823" y="1895424"/>
                  </a:lnTo>
                  <a:lnTo>
                    <a:pt x="1483372" y="1896694"/>
                  </a:lnTo>
                  <a:lnTo>
                    <a:pt x="1481620" y="1896694"/>
                  </a:lnTo>
                  <a:lnTo>
                    <a:pt x="1481620" y="1971624"/>
                  </a:lnTo>
                  <a:lnTo>
                    <a:pt x="1481620" y="1979244"/>
                  </a:lnTo>
                  <a:lnTo>
                    <a:pt x="1479613" y="1983054"/>
                  </a:lnTo>
                  <a:lnTo>
                    <a:pt x="1471561" y="1990674"/>
                  </a:lnTo>
                  <a:lnTo>
                    <a:pt x="1465516" y="1997024"/>
                  </a:lnTo>
                  <a:lnTo>
                    <a:pt x="1430172" y="2016074"/>
                  </a:lnTo>
                  <a:lnTo>
                    <a:pt x="1414945" y="2016074"/>
                  </a:lnTo>
                  <a:lnTo>
                    <a:pt x="1393418" y="1997024"/>
                  </a:lnTo>
                  <a:lnTo>
                    <a:pt x="1393418" y="1991944"/>
                  </a:lnTo>
                  <a:lnTo>
                    <a:pt x="1394460" y="1989404"/>
                  </a:lnTo>
                  <a:lnTo>
                    <a:pt x="1398663" y="1984324"/>
                  </a:lnTo>
                  <a:lnTo>
                    <a:pt x="1401114" y="1983054"/>
                  </a:lnTo>
                  <a:lnTo>
                    <a:pt x="1403921" y="1980514"/>
                  </a:lnTo>
                  <a:lnTo>
                    <a:pt x="1404962" y="1979244"/>
                  </a:lnTo>
                  <a:lnTo>
                    <a:pt x="1406893" y="1977974"/>
                  </a:lnTo>
                  <a:lnTo>
                    <a:pt x="1409687" y="1975434"/>
                  </a:lnTo>
                  <a:lnTo>
                    <a:pt x="1404874" y="1971624"/>
                  </a:lnTo>
                  <a:lnTo>
                    <a:pt x="1404086" y="1970354"/>
                  </a:lnTo>
                  <a:lnTo>
                    <a:pt x="1396746" y="1962734"/>
                  </a:lnTo>
                  <a:lnTo>
                    <a:pt x="1393418" y="1957654"/>
                  </a:lnTo>
                  <a:lnTo>
                    <a:pt x="1393418" y="1944954"/>
                  </a:lnTo>
                  <a:lnTo>
                    <a:pt x="1399540" y="1939874"/>
                  </a:lnTo>
                  <a:lnTo>
                    <a:pt x="1411795" y="1936064"/>
                  </a:lnTo>
                  <a:lnTo>
                    <a:pt x="1416342" y="1934794"/>
                  </a:lnTo>
                  <a:lnTo>
                    <a:pt x="1435354" y="1934794"/>
                  </a:lnTo>
                  <a:lnTo>
                    <a:pt x="1443558" y="1937334"/>
                  </a:lnTo>
                  <a:lnTo>
                    <a:pt x="1451102" y="1941144"/>
                  </a:lnTo>
                  <a:lnTo>
                    <a:pt x="1457998" y="1947494"/>
                  </a:lnTo>
                  <a:lnTo>
                    <a:pt x="1466049" y="1953844"/>
                  </a:lnTo>
                  <a:lnTo>
                    <a:pt x="1471993" y="1960194"/>
                  </a:lnTo>
                  <a:lnTo>
                    <a:pt x="1479702" y="1967814"/>
                  </a:lnTo>
                  <a:lnTo>
                    <a:pt x="1481620" y="1971624"/>
                  </a:lnTo>
                  <a:lnTo>
                    <a:pt x="1481620" y="1896694"/>
                  </a:lnTo>
                  <a:lnTo>
                    <a:pt x="1477772" y="1896694"/>
                  </a:lnTo>
                  <a:lnTo>
                    <a:pt x="1474800" y="1897964"/>
                  </a:lnTo>
                  <a:lnTo>
                    <a:pt x="1471650" y="1897964"/>
                  </a:lnTo>
                  <a:lnTo>
                    <a:pt x="1450644" y="1896694"/>
                  </a:lnTo>
                  <a:lnTo>
                    <a:pt x="1413954" y="1899234"/>
                  </a:lnTo>
                  <a:lnTo>
                    <a:pt x="1395666" y="1899234"/>
                  </a:lnTo>
                  <a:lnTo>
                    <a:pt x="1368209" y="1901151"/>
                  </a:lnTo>
                  <a:lnTo>
                    <a:pt x="1368209" y="1975434"/>
                  </a:lnTo>
                  <a:lnTo>
                    <a:pt x="1368209" y="1979244"/>
                  </a:lnTo>
                  <a:lnTo>
                    <a:pt x="1336471" y="2012264"/>
                  </a:lnTo>
                  <a:lnTo>
                    <a:pt x="1311516" y="2018614"/>
                  </a:lnTo>
                  <a:lnTo>
                    <a:pt x="1305560" y="2018614"/>
                  </a:lnTo>
                  <a:lnTo>
                    <a:pt x="1301191" y="2017344"/>
                  </a:lnTo>
                  <a:lnTo>
                    <a:pt x="1297330" y="2016074"/>
                  </a:lnTo>
                  <a:lnTo>
                    <a:pt x="1286129" y="2013534"/>
                  </a:lnTo>
                  <a:lnTo>
                    <a:pt x="1280528" y="2007184"/>
                  </a:lnTo>
                  <a:lnTo>
                    <a:pt x="1280528" y="1995754"/>
                  </a:lnTo>
                  <a:lnTo>
                    <a:pt x="1283677" y="1989404"/>
                  </a:lnTo>
                  <a:lnTo>
                    <a:pt x="1289977" y="1983054"/>
                  </a:lnTo>
                  <a:lnTo>
                    <a:pt x="1290688" y="1983054"/>
                  </a:lnTo>
                  <a:lnTo>
                    <a:pt x="1291729" y="1981784"/>
                  </a:lnTo>
                  <a:lnTo>
                    <a:pt x="1294536" y="1980514"/>
                  </a:lnTo>
                  <a:lnTo>
                    <a:pt x="1296111" y="1979244"/>
                  </a:lnTo>
                  <a:lnTo>
                    <a:pt x="1297863" y="1979244"/>
                  </a:lnTo>
                  <a:lnTo>
                    <a:pt x="1295412" y="1976704"/>
                  </a:lnTo>
                  <a:lnTo>
                    <a:pt x="1293482" y="1974164"/>
                  </a:lnTo>
                  <a:lnTo>
                    <a:pt x="1290688" y="1972894"/>
                  </a:lnTo>
                  <a:lnTo>
                    <a:pt x="1289456" y="1971624"/>
                  </a:lnTo>
                  <a:lnTo>
                    <a:pt x="1288415" y="1970354"/>
                  </a:lnTo>
                  <a:lnTo>
                    <a:pt x="1283512" y="1965274"/>
                  </a:lnTo>
                  <a:lnTo>
                    <a:pt x="1281061" y="1960194"/>
                  </a:lnTo>
                  <a:lnTo>
                    <a:pt x="1281061" y="1946224"/>
                  </a:lnTo>
                  <a:lnTo>
                    <a:pt x="1286484" y="1941144"/>
                  </a:lnTo>
                  <a:lnTo>
                    <a:pt x="1297330" y="1937334"/>
                  </a:lnTo>
                  <a:lnTo>
                    <a:pt x="1300480" y="1937334"/>
                  </a:lnTo>
                  <a:lnTo>
                    <a:pt x="1303985" y="1936064"/>
                  </a:lnTo>
                  <a:lnTo>
                    <a:pt x="1313789" y="1936064"/>
                  </a:lnTo>
                  <a:lnTo>
                    <a:pt x="1319822" y="1937334"/>
                  </a:lnTo>
                  <a:lnTo>
                    <a:pt x="1354124" y="1955114"/>
                  </a:lnTo>
                  <a:lnTo>
                    <a:pt x="1367688" y="1974164"/>
                  </a:lnTo>
                  <a:lnTo>
                    <a:pt x="1368044" y="1974164"/>
                  </a:lnTo>
                  <a:lnTo>
                    <a:pt x="1368209" y="1975434"/>
                  </a:lnTo>
                  <a:lnTo>
                    <a:pt x="1368209" y="1901151"/>
                  </a:lnTo>
                  <a:lnTo>
                    <a:pt x="1322514" y="1904314"/>
                  </a:lnTo>
                  <a:lnTo>
                    <a:pt x="1287754" y="1904314"/>
                  </a:lnTo>
                  <a:lnTo>
                    <a:pt x="1271612" y="1905584"/>
                  </a:lnTo>
                  <a:lnTo>
                    <a:pt x="1256906" y="1905584"/>
                  </a:lnTo>
                  <a:lnTo>
                    <a:pt x="1256906" y="1976704"/>
                  </a:lnTo>
                  <a:lnTo>
                    <a:pt x="1226972" y="2008454"/>
                  </a:lnTo>
                  <a:lnTo>
                    <a:pt x="1203528" y="2016074"/>
                  </a:lnTo>
                  <a:lnTo>
                    <a:pt x="1190574" y="2016074"/>
                  </a:lnTo>
                  <a:lnTo>
                    <a:pt x="1189177" y="2014804"/>
                  </a:lnTo>
                  <a:lnTo>
                    <a:pt x="1185672" y="2014804"/>
                  </a:lnTo>
                  <a:lnTo>
                    <a:pt x="1173429" y="2008454"/>
                  </a:lnTo>
                  <a:lnTo>
                    <a:pt x="1169225" y="2003374"/>
                  </a:lnTo>
                  <a:lnTo>
                    <a:pt x="1169225" y="1993214"/>
                  </a:lnTo>
                  <a:lnTo>
                    <a:pt x="1181125" y="1979244"/>
                  </a:lnTo>
                  <a:lnTo>
                    <a:pt x="1182700" y="1977974"/>
                  </a:lnTo>
                  <a:lnTo>
                    <a:pt x="1184452" y="1976704"/>
                  </a:lnTo>
                  <a:lnTo>
                    <a:pt x="1183398" y="1975434"/>
                  </a:lnTo>
                  <a:lnTo>
                    <a:pt x="1182789" y="1974164"/>
                  </a:lnTo>
                  <a:lnTo>
                    <a:pt x="1182433" y="1972894"/>
                  </a:lnTo>
                  <a:lnTo>
                    <a:pt x="1182001" y="1971624"/>
                  </a:lnTo>
                  <a:lnTo>
                    <a:pt x="1181303" y="1971624"/>
                  </a:lnTo>
                  <a:lnTo>
                    <a:pt x="1178496" y="1969084"/>
                  </a:lnTo>
                  <a:lnTo>
                    <a:pt x="1175791" y="1966544"/>
                  </a:lnTo>
                  <a:lnTo>
                    <a:pt x="1170533" y="1961464"/>
                  </a:lnTo>
                  <a:lnTo>
                    <a:pt x="1169225" y="1958924"/>
                  </a:lnTo>
                  <a:lnTo>
                    <a:pt x="1169225" y="1953844"/>
                  </a:lnTo>
                  <a:lnTo>
                    <a:pt x="1192847" y="1934794"/>
                  </a:lnTo>
                  <a:lnTo>
                    <a:pt x="1209382" y="1934794"/>
                  </a:lnTo>
                  <a:lnTo>
                    <a:pt x="1250607" y="1961464"/>
                  </a:lnTo>
                  <a:lnTo>
                    <a:pt x="1256207" y="1971624"/>
                  </a:lnTo>
                  <a:lnTo>
                    <a:pt x="1256474" y="1971624"/>
                  </a:lnTo>
                  <a:lnTo>
                    <a:pt x="1256817" y="1974164"/>
                  </a:lnTo>
                  <a:lnTo>
                    <a:pt x="1256906" y="1976704"/>
                  </a:lnTo>
                  <a:lnTo>
                    <a:pt x="1256906" y="1905584"/>
                  </a:lnTo>
                  <a:lnTo>
                    <a:pt x="1224483" y="1905584"/>
                  </a:lnTo>
                  <a:lnTo>
                    <a:pt x="1208595" y="1906854"/>
                  </a:lnTo>
                  <a:lnTo>
                    <a:pt x="1141920" y="1906854"/>
                  </a:lnTo>
                  <a:lnTo>
                    <a:pt x="1141920" y="1972894"/>
                  </a:lnTo>
                  <a:lnTo>
                    <a:pt x="1141920" y="1977974"/>
                  </a:lnTo>
                  <a:lnTo>
                    <a:pt x="1139825" y="1981784"/>
                  </a:lnTo>
                  <a:lnTo>
                    <a:pt x="1109129" y="2009724"/>
                  </a:lnTo>
                  <a:lnTo>
                    <a:pt x="1093241" y="2016074"/>
                  </a:lnTo>
                  <a:lnTo>
                    <a:pt x="1076286" y="2016074"/>
                  </a:lnTo>
                  <a:lnTo>
                    <a:pt x="1072095" y="2014804"/>
                  </a:lnTo>
                  <a:lnTo>
                    <a:pt x="1070165" y="2014804"/>
                  </a:lnTo>
                  <a:lnTo>
                    <a:pt x="1068412" y="2013534"/>
                  </a:lnTo>
                  <a:lnTo>
                    <a:pt x="1058964" y="2010994"/>
                  </a:lnTo>
                  <a:lnTo>
                    <a:pt x="1054239" y="2005914"/>
                  </a:lnTo>
                  <a:lnTo>
                    <a:pt x="1054239" y="1993214"/>
                  </a:lnTo>
                  <a:lnTo>
                    <a:pt x="1056868" y="1988134"/>
                  </a:lnTo>
                  <a:lnTo>
                    <a:pt x="1062113" y="1983054"/>
                  </a:lnTo>
                  <a:lnTo>
                    <a:pt x="1062812" y="1981784"/>
                  </a:lnTo>
                  <a:lnTo>
                    <a:pt x="1063866" y="1980514"/>
                  </a:lnTo>
                  <a:lnTo>
                    <a:pt x="1066673" y="1977974"/>
                  </a:lnTo>
                  <a:lnTo>
                    <a:pt x="1068235" y="1976704"/>
                  </a:lnTo>
                  <a:lnTo>
                    <a:pt x="1069987" y="1975434"/>
                  </a:lnTo>
                  <a:lnTo>
                    <a:pt x="1068235" y="1972894"/>
                  </a:lnTo>
                  <a:lnTo>
                    <a:pt x="1066673" y="1971624"/>
                  </a:lnTo>
                  <a:lnTo>
                    <a:pt x="1061059" y="1967814"/>
                  </a:lnTo>
                  <a:lnTo>
                    <a:pt x="1056170" y="1964004"/>
                  </a:lnTo>
                  <a:lnTo>
                    <a:pt x="1053719" y="1958924"/>
                  </a:lnTo>
                  <a:lnTo>
                    <a:pt x="1053719" y="1950034"/>
                  </a:lnTo>
                  <a:lnTo>
                    <a:pt x="1074801" y="1936064"/>
                  </a:lnTo>
                  <a:lnTo>
                    <a:pt x="1079347" y="1934794"/>
                  </a:lnTo>
                  <a:lnTo>
                    <a:pt x="1091552" y="1934794"/>
                  </a:lnTo>
                  <a:lnTo>
                    <a:pt x="1098473" y="1936064"/>
                  </a:lnTo>
                  <a:lnTo>
                    <a:pt x="1130985" y="1958924"/>
                  </a:lnTo>
                  <a:lnTo>
                    <a:pt x="1134922" y="1964004"/>
                  </a:lnTo>
                  <a:lnTo>
                    <a:pt x="1138770" y="1967814"/>
                  </a:lnTo>
                  <a:lnTo>
                    <a:pt x="1140866" y="1970354"/>
                  </a:lnTo>
                  <a:lnTo>
                    <a:pt x="1141920" y="1972894"/>
                  </a:lnTo>
                  <a:lnTo>
                    <a:pt x="1141920" y="1906854"/>
                  </a:lnTo>
                  <a:lnTo>
                    <a:pt x="1092047" y="1906854"/>
                  </a:lnTo>
                  <a:lnTo>
                    <a:pt x="1069797" y="1905584"/>
                  </a:lnTo>
                  <a:lnTo>
                    <a:pt x="1027988" y="1905584"/>
                  </a:lnTo>
                  <a:lnTo>
                    <a:pt x="1027988" y="1975434"/>
                  </a:lnTo>
                  <a:lnTo>
                    <a:pt x="1026414" y="1983054"/>
                  </a:lnTo>
                  <a:lnTo>
                    <a:pt x="995997" y="2010994"/>
                  </a:lnTo>
                  <a:lnTo>
                    <a:pt x="981024" y="2016074"/>
                  </a:lnTo>
                  <a:lnTo>
                    <a:pt x="963053" y="2016074"/>
                  </a:lnTo>
                  <a:lnTo>
                    <a:pt x="961301" y="2014804"/>
                  </a:lnTo>
                  <a:lnTo>
                    <a:pt x="957110" y="2014804"/>
                  </a:lnTo>
                  <a:lnTo>
                    <a:pt x="942403" y="1998294"/>
                  </a:lnTo>
                  <a:lnTo>
                    <a:pt x="942403" y="1993214"/>
                  </a:lnTo>
                  <a:lnTo>
                    <a:pt x="956056" y="1977974"/>
                  </a:lnTo>
                  <a:lnTo>
                    <a:pt x="956754" y="1976704"/>
                  </a:lnTo>
                  <a:lnTo>
                    <a:pt x="957110" y="1975434"/>
                  </a:lnTo>
                  <a:lnTo>
                    <a:pt x="956411" y="1972894"/>
                  </a:lnTo>
                  <a:lnTo>
                    <a:pt x="955446" y="1971624"/>
                  </a:lnTo>
                  <a:lnTo>
                    <a:pt x="952995" y="1970354"/>
                  </a:lnTo>
                  <a:lnTo>
                    <a:pt x="951674" y="1969084"/>
                  </a:lnTo>
                  <a:lnTo>
                    <a:pt x="950277" y="1967814"/>
                  </a:lnTo>
                  <a:lnTo>
                    <a:pt x="945032" y="1964004"/>
                  </a:lnTo>
                  <a:lnTo>
                    <a:pt x="942403" y="1960194"/>
                  </a:lnTo>
                  <a:lnTo>
                    <a:pt x="942403" y="1951304"/>
                  </a:lnTo>
                  <a:lnTo>
                    <a:pt x="943724" y="1947494"/>
                  </a:lnTo>
                  <a:lnTo>
                    <a:pt x="948969" y="1941144"/>
                  </a:lnTo>
                  <a:lnTo>
                    <a:pt x="952728" y="1938604"/>
                  </a:lnTo>
                  <a:lnTo>
                    <a:pt x="957630" y="1937334"/>
                  </a:lnTo>
                  <a:lnTo>
                    <a:pt x="963587" y="1934794"/>
                  </a:lnTo>
                  <a:lnTo>
                    <a:pt x="983703" y="1934794"/>
                  </a:lnTo>
                  <a:lnTo>
                    <a:pt x="993508" y="1938604"/>
                  </a:lnTo>
                  <a:lnTo>
                    <a:pt x="1026414" y="1967814"/>
                  </a:lnTo>
                  <a:lnTo>
                    <a:pt x="1027988" y="1975434"/>
                  </a:lnTo>
                  <a:lnTo>
                    <a:pt x="1027988" y="1905584"/>
                  </a:lnTo>
                  <a:lnTo>
                    <a:pt x="981976" y="1905584"/>
                  </a:lnTo>
                  <a:lnTo>
                    <a:pt x="959993" y="1904314"/>
                  </a:lnTo>
                  <a:lnTo>
                    <a:pt x="937882" y="1904314"/>
                  </a:lnTo>
                  <a:lnTo>
                    <a:pt x="915631" y="1903044"/>
                  </a:lnTo>
                  <a:lnTo>
                    <a:pt x="905129" y="1903044"/>
                  </a:lnTo>
                  <a:lnTo>
                    <a:pt x="879881" y="1934794"/>
                  </a:lnTo>
                  <a:lnTo>
                    <a:pt x="879779" y="1942414"/>
                  </a:lnTo>
                  <a:lnTo>
                    <a:pt x="879665" y="1947494"/>
                  </a:lnTo>
                  <a:lnTo>
                    <a:pt x="879335" y="1955114"/>
                  </a:lnTo>
                  <a:lnTo>
                    <a:pt x="878484" y="1970354"/>
                  </a:lnTo>
                  <a:lnTo>
                    <a:pt x="878090" y="1980514"/>
                  </a:lnTo>
                  <a:lnTo>
                    <a:pt x="877976" y="1985594"/>
                  </a:lnTo>
                  <a:lnTo>
                    <a:pt x="877862" y="1998294"/>
                  </a:lnTo>
                  <a:lnTo>
                    <a:pt x="878344" y="2013534"/>
                  </a:lnTo>
                  <a:lnTo>
                    <a:pt x="892784" y="2049094"/>
                  </a:lnTo>
                  <a:lnTo>
                    <a:pt x="902246" y="2050364"/>
                  </a:lnTo>
                  <a:lnTo>
                    <a:pt x="908278" y="2051634"/>
                  </a:lnTo>
                  <a:lnTo>
                    <a:pt x="915631" y="2051634"/>
                  </a:lnTo>
                  <a:lnTo>
                    <a:pt x="1028103" y="2055444"/>
                  </a:lnTo>
                  <a:lnTo>
                    <a:pt x="1262456" y="2055444"/>
                  </a:lnTo>
                  <a:lnTo>
                    <a:pt x="1272260" y="2054174"/>
                  </a:lnTo>
                  <a:lnTo>
                    <a:pt x="1334528" y="2054174"/>
                  </a:lnTo>
                  <a:lnTo>
                    <a:pt x="1380070" y="2051634"/>
                  </a:lnTo>
                  <a:lnTo>
                    <a:pt x="1425130" y="2047824"/>
                  </a:lnTo>
                  <a:lnTo>
                    <a:pt x="1470672" y="2045284"/>
                  </a:lnTo>
                  <a:lnTo>
                    <a:pt x="1505254" y="2045284"/>
                  </a:lnTo>
                  <a:lnTo>
                    <a:pt x="1520875" y="2044014"/>
                  </a:lnTo>
                  <a:lnTo>
                    <a:pt x="1532026" y="2037664"/>
                  </a:lnTo>
                  <a:lnTo>
                    <a:pt x="1538719" y="2026234"/>
                  </a:lnTo>
                  <a:lnTo>
                    <a:pt x="1539938" y="2018614"/>
                  </a:lnTo>
                  <a:lnTo>
                    <a:pt x="1540344" y="2016074"/>
                  </a:lnTo>
                  <a:lnTo>
                    <a:pt x="1540954" y="2012264"/>
                  </a:lnTo>
                  <a:close/>
                </a:path>
                <a:path extrusionOk="0" h="2850515" w="1546859">
                  <a:moveTo>
                    <a:pt x="1541475" y="1174000"/>
                  </a:moveTo>
                  <a:lnTo>
                    <a:pt x="1541132" y="1166380"/>
                  </a:lnTo>
                  <a:lnTo>
                    <a:pt x="1538935" y="1160030"/>
                  </a:lnTo>
                  <a:lnTo>
                    <a:pt x="1530896" y="1151140"/>
                  </a:lnTo>
                  <a:lnTo>
                    <a:pt x="1525371" y="1149870"/>
                  </a:lnTo>
                  <a:lnTo>
                    <a:pt x="1510499" y="1149870"/>
                  </a:lnTo>
                  <a:lnTo>
                    <a:pt x="1504543" y="1152410"/>
                  </a:lnTo>
                  <a:lnTo>
                    <a:pt x="1486700" y="1152410"/>
                  </a:lnTo>
                  <a:lnTo>
                    <a:pt x="1481620" y="1153502"/>
                  </a:lnTo>
                  <a:lnTo>
                    <a:pt x="1481620" y="1226070"/>
                  </a:lnTo>
                  <a:lnTo>
                    <a:pt x="1481620" y="1233690"/>
                  </a:lnTo>
                  <a:lnTo>
                    <a:pt x="1479613" y="1237500"/>
                  </a:lnTo>
                  <a:lnTo>
                    <a:pt x="1471561" y="1245120"/>
                  </a:lnTo>
                  <a:lnTo>
                    <a:pt x="1465516" y="1251470"/>
                  </a:lnTo>
                  <a:lnTo>
                    <a:pt x="1430172" y="1270520"/>
                  </a:lnTo>
                  <a:lnTo>
                    <a:pt x="1414945" y="1270520"/>
                  </a:lnTo>
                  <a:lnTo>
                    <a:pt x="1393418" y="1251470"/>
                  </a:lnTo>
                  <a:lnTo>
                    <a:pt x="1393418" y="1246390"/>
                  </a:lnTo>
                  <a:lnTo>
                    <a:pt x="1394460" y="1243850"/>
                  </a:lnTo>
                  <a:lnTo>
                    <a:pt x="1398663" y="1238770"/>
                  </a:lnTo>
                  <a:lnTo>
                    <a:pt x="1401114" y="1237500"/>
                  </a:lnTo>
                  <a:lnTo>
                    <a:pt x="1403921" y="1234960"/>
                  </a:lnTo>
                  <a:lnTo>
                    <a:pt x="1404962" y="1233690"/>
                  </a:lnTo>
                  <a:lnTo>
                    <a:pt x="1406893" y="1232420"/>
                  </a:lnTo>
                  <a:lnTo>
                    <a:pt x="1409687" y="1229880"/>
                  </a:lnTo>
                  <a:lnTo>
                    <a:pt x="1404874" y="1226070"/>
                  </a:lnTo>
                  <a:lnTo>
                    <a:pt x="1404086" y="1224800"/>
                  </a:lnTo>
                  <a:lnTo>
                    <a:pt x="1396746" y="1217180"/>
                  </a:lnTo>
                  <a:lnTo>
                    <a:pt x="1393418" y="1212100"/>
                  </a:lnTo>
                  <a:lnTo>
                    <a:pt x="1393418" y="1199400"/>
                  </a:lnTo>
                  <a:lnTo>
                    <a:pt x="1399540" y="1194320"/>
                  </a:lnTo>
                  <a:lnTo>
                    <a:pt x="1411795" y="1190510"/>
                  </a:lnTo>
                  <a:lnTo>
                    <a:pt x="1416342" y="1189240"/>
                  </a:lnTo>
                  <a:lnTo>
                    <a:pt x="1435354" y="1189240"/>
                  </a:lnTo>
                  <a:lnTo>
                    <a:pt x="1443558" y="1191780"/>
                  </a:lnTo>
                  <a:lnTo>
                    <a:pt x="1451102" y="1195590"/>
                  </a:lnTo>
                  <a:lnTo>
                    <a:pt x="1457998" y="1201940"/>
                  </a:lnTo>
                  <a:lnTo>
                    <a:pt x="1466049" y="1208290"/>
                  </a:lnTo>
                  <a:lnTo>
                    <a:pt x="1471993" y="1214640"/>
                  </a:lnTo>
                  <a:lnTo>
                    <a:pt x="1479702" y="1222260"/>
                  </a:lnTo>
                  <a:lnTo>
                    <a:pt x="1481620" y="1226070"/>
                  </a:lnTo>
                  <a:lnTo>
                    <a:pt x="1481620" y="1153502"/>
                  </a:lnTo>
                  <a:lnTo>
                    <a:pt x="1480743" y="1153680"/>
                  </a:lnTo>
                  <a:lnTo>
                    <a:pt x="1474800" y="1153680"/>
                  </a:lnTo>
                  <a:lnTo>
                    <a:pt x="1468691" y="1154950"/>
                  </a:lnTo>
                  <a:lnTo>
                    <a:pt x="1452943" y="1154950"/>
                  </a:lnTo>
                  <a:lnTo>
                    <a:pt x="1443291" y="1156220"/>
                  </a:lnTo>
                  <a:lnTo>
                    <a:pt x="1421828" y="1156220"/>
                  </a:lnTo>
                  <a:lnTo>
                    <a:pt x="1398409" y="1157490"/>
                  </a:lnTo>
                  <a:lnTo>
                    <a:pt x="1386103" y="1157490"/>
                  </a:lnTo>
                  <a:lnTo>
                    <a:pt x="1373593" y="1158760"/>
                  </a:lnTo>
                  <a:lnTo>
                    <a:pt x="1368209" y="1158760"/>
                  </a:lnTo>
                  <a:lnTo>
                    <a:pt x="1368209" y="1229880"/>
                  </a:lnTo>
                  <a:lnTo>
                    <a:pt x="1368209" y="1233690"/>
                  </a:lnTo>
                  <a:lnTo>
                    <a:pt x="1366634" y="1237500"/>
                  </a:lnTo>
                  <a:lnTo>
                    <a:pt x="1336471" y="1266710"/>
                  </a:lnTo>
                  <a:lnTo>
                    <a:pt x="1311516" y="1273060"/>
                  </a:lnTo>
                  <a:lnTo>
                    <a:pt x="1305560" y="1273060"/>
                  </a:lnTo>
                  <a:lnTo>
                    <a:pt x="1301191" y="1271790"/>
                  </a:lnTo>
                  <a:lnTo>
                    <a:pt x="1297330" y="1270520"/>
                  </a:lnTo>
                  <a:lnTo>
                    <a:pt x="1286129" y="1267980"/>
                  </a:lnTo>
                  <a:lnTo>
                    <a:pt x="1280528" y="1261630"/>
                  </a:lnTo>
                  <a:lnTo>
                    <a:pt x="1280528" y="1250200"/>
                  </a:lnTo>
                  <a:lnTo>
                    <a:pt x="1283677" y="1243850"/>
                  </a:lnTo>
                  <a:lnTo>
                    <a:pt x="1289977" y="1237500"/>
                  </a:lnTo>
                  <a:lnTo>
                    <a:pt x="1290688" y="1237500"/>
                  </a:lnTo>
                  <a:lnTo>
                    <a:pt x="1291729" y="1236230"/>
                  </a:lnTo>
                  <a:lnTo>
                    <a:pt x="1294536" y="1234960"/>
                  </a:lnTo>
                  <a:lnTo>
                    <a:pt x="1296111" y="1233690"/>
                  </a:lnTo>
                  <a:lnTo>
                    <a:pt x="1297863" y="1233690"/>
                  </a:lnTo>
                  <a:lnTo>
                    <a:pt x="1295412" y="1231150"/>
                  </a:lnTo>
                  <a:lnTo>
                    <a:pt x="1293482" y="1228610"/>
                  </a:lnTo>
                  <a:lnTo>
                    <a:pt x="1290688" y="1227340"/>
                  </a:lnTo>
                  <a:lnTo>
                    <a:pt x="1289456" y="1226070"/>
                  </a:lnTo>
                  <a:lnTo>
                    <a:pt x="1288415" y="1224800"/>
                  </a:lnTo>
                  <a:lnTo>
                    <a:pt x="1283512" y="1219720"/>
                  </a:lnTo>
                  <a:lnTo>
                    <a:pt x="1281061" y="1214640"/>
                  </a:lnTo>
                  <a:lnTo>
                    <a:pt x="1281061" y="1200670"/>
                  </a:lnTo>
                  <a:lnTo>
                    <a:pt x="1286484" y="1195590"/>
                  </a:lnTo>
                  <a:lnTo>
                    <a:pt x="1297330" y="1191780"/>
                  </a:lnTo>
                  <a:lnTo>
                    <a:pt x="1300480" y="1191780"/>
                  </a:lnTo>
                  <a:lnTo>
                    <a:pt x="1303985" y="1190510"/>
                  </a:lnTo>
                  <a:lnTo>
                    <a:pt x="1313789" y="1190510"/>
                  </a:lnTo>
                  <a:lnTo>
                    <a:pt x="1319822" y="1191780"/>
                  </a:lnTo>
                  <a:lnTo>
                    <a:pt x="1354124" y="1209560"/>
                  </a:lnTo>
                  <a:lnTo>
                    <a:pt x="1367688" y="1228610"/>
                  </a:lnTo>
                  <a:lnTo>
                    <a:pt x="1368044" y="1228610"/>
                  </a:lnTo>
                  <a:lnTo>
                    <a:pt x="1368209" y="1229880"/>
                  </a:lnTo>
                  <a:lnTo>
                    <a:pt x="1368209" y="1158760"/>
                  </a:lnTo>
                  <a:lnTo>
                    <a:pt x="1278890" y="1158760"/>
                  </a:lnTo>
                  <a:lnTo>
                    <a:pt x="1256906" y="1159738"/>
                  </a:lnTo>
                  <a:lnTo>
                    <a:pt x="1256906" y="1231150"/>
                  </a:lnTo>
                  <a:lnTo>
                    <a:pt x="1255852" y="1234960"/>
                  </a:lnTo>
                  <a:lnTo>
                    <a:pt x="1226972" y="1262900"/>
                  </a:lnTo>
                  <a:lnTo>
                    <a:pt x="1203528" y="1270520"/>
                  </a:lnTo>
                  <a:lnTo>
                    <a:pt x="1190574" y="1270520"/>
                  </a:lnTo>
                  <a:lnTo>
                    <a:pt x="1189177" y="1269250"/>
                  </a:lnTo>
                  <a:lnTo>
                    <a:pt x="1185672" y="1269250"/>
                  </a:lnTo>
                  <a:lnTo>
                    <a:pt x="1173429" y="1262900"/>
                  </a:lnTo>
                  <a:lnTo>
                    <a:pt x="1169225" y="1257820"/>
                  </a:lnTo>
                  <a:lnTo>
                    <a:pt x="1169225" y="1247660"/>
                  </a:lnTo>
                  <a:lnTo>
                    <a:pt x="1181125" y="1233690"/>
                  </a:lnTo>
                  <a:lnTo>
                    <a:pt x="1182700" y="1232420"/>
                  </a:lnTo>
                  <a:lnTo>
                    <a:pt x="1184452" y="1231150"/>
                  </a:lnTo>
                  <a:lnTo>
                    <a:pt x="1183398" y="1229880"/>
                  </a:lnTo>
                  <a:lnTo>
                    <a:pt x="1182789" y="1228610"/>
                  </a:lnTo>
                  <a:lnTo>
                    <a:pt x="1182433" y="1227340"/>
                  </a:lnTo>
                  <a:lnTo>
                    <a:pt x="1182001" y="1226070"/>
                  </a:lnTo>
                  <a:lnTo>
                    <a:pt x="1181303" y="1226070"/>
                  </a:lnTo>
                  <a:lnTo>
                    <a:pt x="1178496" y="1223530"/>
                  </a:lnTo>
                  <a:lnTo>
                    <a:pt x="1175791" y="1220990"/>
                  </a:lnTo>
                  <a:lnTo>
                    <a:pt x="1170533" y="1215910"/>
                  </a:lnTo>
                  <a:lnTo>
                    <a:pt x="1169225" y="1213370"/>
                  </a:lnTo>
                  <a:lnTo>
                    <a:pt x="1169225" y="1208290"/>
                  </a:lnTo>
                  <a:lnTo>
                    <a:pt x="1192847" y="1189240"/>
                  </a:lnTo>
                  <a:lnTo>
                    <a:pt x="1209382" y="1189240"/>
                  </a:lnTo>
                  <a:lnTo>
                    <a:pt x="1250607" y="1215910"/>
                  </a:lnTo>
                  <a:lnTo>
                    <a:pt x="1256207" y="1226070"/>
                  </a:lnTo>
                  <a:lnTo>
                    <a:pt x="1256474" y="1226070"/>
                  </a:lnTo>
                  <a:lnTo>
                    <a:pt x="1256817" y="1228610"/>
                  </a:lnTo>
                  <a:lnTo>
                    <a:pt x="1256906" y="1231150"/>
                  </a:lnTo>
                  <a:lnTo>
                    <a:pt x="1256906" y="1159738"/>
                  </a:lnTo>
                  <a:lnTo>
                    <a:pt x="1250251" y="1160030"/>
                  </a:lnTo>
                  <a:lnTo>
                    <a:pt x="1202245" y="1160030"/>
                  </a:lnTo>
                  <a:lnTo>
                    <a:pt x="1175308" y="1158760"/>
                  </a:lnTo>
                  <a:lnTo>
                    <a:pt x="1141920" y="1158760"/>
                  </a:lnTo>
                  <a:lnTo>
                    <a:pt x="1141920" y="1227340"/>
                  </a:lnTo>
                  <a:lnTo>
                    <a:pt x="1141920" y="1232420"/>
                  </a:lnTo>
                  <a:lnTo>
                    <a:pt x="1139825" y="1236230"/>
                  </a:lnTo>
                  <a:lnTo>
                    <a:pt x="1109129" y="1264170"/>
                  </a:lnTo>
                  <a:lnTo>
                    <a:pt x="1093241" y="1270520"/>
                  </a:lnTo>
                  <a:lnTo>
                    <a:pt x="1076286" y="1270520"/>
                  </a:lnTo>
                  <a:lnTo>
                    <a:pt x="1072095" y="1269250"/>
                  </a:lnTo>
                  <a:lnTo>
                    <a:pt x="1070165" y="1269250"/>
                  </a:lnTo>
                  <a:lnTo>
                    <a:pt x="1068412" y="1267980"/>
                  </a:lnTo>
                  <a:lnTo>
                    <a:pt x="1058964" y="1265440"/>
                  </a:lnTo>
                  <a:lnTo>
                    <a:pt x="1054239" y="1260360"/>
                  </a:lnTo>
                  <a:lnTo>
                    <a:pt x="1054239" y="1247660"/>
                  </a:lnTo>
                  <a:lnTo>
                    <a:pt x="1056868" y="1242580"/>
                  </a:lnTo>
                  <a:lnTo>
                    <a:pt x="1062113" y="1237500"/>
                  </a:lnTo>
                  <a:lnTo>
                    <a:pt x="1062812" y="1236230"/>
                  </a:lnTo>
                  <a:lnTo>
                    <a:pt x="1063866" y="1234960"/>
                  </a:lnTo>
                  <a:lnTo>
                    <a:pt x="1066673" y="1232420"/>
                  </a:lnTo>
                  <a:lnTo>
                    <a:pt x="1068235" y="1231150"/>
                  </a:lnTo>
                  <a:lnTo>
                    <a:pt x="1069987" y="1229880"/>
                  </a:lnTo>
                  <a:lnTo>
                    <a:pt x="1068235" y="1227340"/>
                  </a:lnTo>
                  <a:lnTo>
                    <a:pt x="1066673" y="1226070"/>
                  </a:lnTo>
                  <a:lnTo>
                    <a:pt x="1061059" y="1222260"/>
                  </a:lnTo>
                  <a:lnTo>
                    <a:pt x="1056170" y="1218450"/>
                  </a:lnTo>
                  <a:lnTo>
                    <a:pt x="1053719" y="1213370"/>
                  </a:lnTo>
                  <a:lnTo>
                    <a:pt x="1053719" y="1204480"/>
                  </a:lnTo>
                  <a:lnTo>
                    <a:pt x="1074801" y="1190510"/>
                  </a:lnTo>
                  <a:lnTo>
                    <a:pt x="1079347" y="1189240"/>
                  </a:lnTo>
                  <a:lnTo>
                    <a:pt x="1091552" y="1189240"/>
                  </a:lnTo>
                  <a:lnTo>
                    <a:pt x="1098473" y="1190510"/>
                  </a:lnTo>
                  <a:lnTo>
                    <a:pt x="1130985" y="1213370"/>
                  </a:lnTo>
                  <a:lnTo>
                    <a:pt x="1134922" y="1218450"/>
                  </a:lnTo>
                  <a:lnTo>
                    <a:pt x="1138770" y="1222260"/>
                  </a:lnTo>
                  <a:lnTo>
                    <a:pt x="1140866" y="1224800"/>
                  </a:lnTo>
                  <a:lnTo>
                    <a:pt x="1141920" y="1227340"/>
                  </a:lnTo>
                  <a:lnTo>
                    <a:pt x="1141920" y="1158760"/>
                  </a:lnTo>
                  <a:lnTo>
                    <a:pt x="1117765" y="1158760"/>
                  </a:lnTo>
                  <a:lnTo>
                    <a:pt x="1116545" y="1157490"/>
                  </a:lnTo>
                  <a:lnTo>
                    <a:pt x="1116190" y="1156220"/>
                  </a:lnTo>
                  <a:lnTo>
                    <a:pt x="1117600" y="1154950"/>
                  </a:lnTo>
                  <a:lnTo>
                    <a:pt x="1119251" y="1153680"/>
                  </a:lnTo>
                  <a:lnTo>
                    <a:pt x="1123111" y="1152410"/>
                  </a:lnTo>
                  <a:lnTo>
                    <a:pt x="1125118" y="1152410"/>
                  </a:lnTo>
                  <a:lnTo>
                    <a:pt x="1127213" y="1151140"/>
                  </a:lnTo>
                  <a:lnTo>
                    <a:pt x="1223035" y="1125740"/>
                  </a:lnTo>
                  <a:lnTo>
                    <a:pt x="1242199" y="1119390"/>
                  </a:lnTo>
                  <a:lnTo>
                    <a:pt x="1261364" y="1114310"/>
                  </a:lnTo>
                  <a:lnTo>
                    <a:pt x="1280528" y="1107960"/>
                  </a:lnTo>
                  <a:lnTo>
                    <a:pt x="1305966" y="1100340"/>
                  </a:lnTo>
                  <a:lnTo>
                    <a:pt x="1331328" y="1093990"/>
                  </a:lnTo>
                  <a:lnTo>
                    <a:pt x="1356626" y="1086370"/>
                  </a:lnTo>
                  <a:lnTo>
                    <a:pt x="1406740" y="1073670"/>
                  </a:lnTo>
                  <a:lnTo>
                    <a:pt x="1430959" y="1064780"/>
                  </a:lnTo>
                  <a:lnTo>
                    <a:pt x="1454518" y="1057160"/>
                  </a:lnTo>
                  <a:lnTo>
                    <a:pt x="1477429" y="1047000"/>
                  </a:lnTo>
                  <a:lnTo>
                    <a:pt x="1495247" y="1039380"/>
                  </a:lnTo>
                  <a:lnTo>
                    <a:pt x="1508747" y="1034300"/>
                  </a:lnTo>
                  <a:lnTo>
                    <a:pt x="1516278" y="1030490"/>
                  </a:lnTo>
                  <a:lnTo>
                    <a:pt x="1523631" y="1026680"/>
                  </a:lnTo>
                  <a:lnTo>
                    <a:pt x="1531200" y="1022870"/>
                  </a:lnTo>
                  <a:lnTo>
                    <a:pt x="1536623" y="1016520"/>
                  </a:lnTo>
                  <a:lnTo>
                    <a:pt x="1539875" y="1010170"/>
                  </a:lnTo>
                  <a:lnTo>
                    <a:pt x="1540954" y="1002550"/>
                  </a:lnTo>
                  <a:lnTo>
                    <a:pt x="1539900" y="994930"/>
                  </a:lnTo>
                  <a:lnTo>
                    <a:pt x="1536230" y="984770"/>
                  </a:lnTo>
                  <a:lnTo>
                    <a:pt x="1529930" y="977150"/>
                  </a:lnTo>
                  <a:lnTo>
                    <a:pt x="1521002" y="972070"/>
                  </a:lnTo>
                  <a:lnTo>
                    <a:pt x="1509445" y="970800"/>
                  </a:lnTo>
                  <a:lnTo>
                    <a:pt x="1496847" y="970800"/>
                  </a:lnTo>
                  <a:lnTo>
                    <a:pt x="1467294" y="973340"/>
                  </a:lnTo>
                  <a:lnTo>
                    <a:pt x="1437449" y="974610"/>
                  </a:lnTo>
                  <a:lnTo>
                    <a:pt x="1407312" y="977150"/>
                  </a:lnTo>
                  <a:lnTo>
                    <a:pt x="1376883" y="978420"/>
                  </a:lnTo>
                  <a:lnTo>
                    <a:pt x="1253236" y="988580"/>
                  </a:lnTo>
                  <a:lnTo>
                    <a:pt x="1115225" y="994930"/>
                  </a:lnTo>
                  <a:lnTo>
                    <a:pt x="896023" y="994930"/>
                  </a:lnTo>
                  <a:lnTo>
                    <a:pt x="890511" y="997470"/>
                  </a:lnTo>
                  <a:lnTo>
                    <a:pt x="882459" y="1005090"/>
                  </a:lnTo>
                  <a:lnTo>
                    <a:pt x="880097" y="1010170"/>
                  </a:lnTo>
                  <a:lnTo>
                    <a:pt x="879398" y="1016520"/>
                  </a:lnTo>
                  <a:lnTo>
                    <a:pt x="879398" y="1024140"/>
                  </a:lnTo>
                  <a:lnTo>
                    <a:pt x="881151" y="1027950"/>
                  </a:lnTo>
                  <a:lnTo>
                    <a:pt x="888149" y="1036840"/>
                  </a:lnTo>
                  <a:lnTo>
                    <a:pt x="893229" y="1039380"/>
                  </a:lnTo>
                  <a:lnTo>
                    <a:pt x="899871" y="1040650"/>
                  </a:lnTo>
                  <a:lnTo>
                    <a:pt x="903376" y="1041920"/>
                  </a:lnTo>
                  <a:lnTo>
                    <a:pt x="917384" y="1041920"/>
                  </a:lnTo>
                  <a:lnTo>
                    <a:pt x="920877" y="1043190"/>
                  </a:lnTo>
                  <a:lnTo>
                    <a:pt x="934986" y="1043190"/>
                  </a:lnTo>
                  <a:lnTo>
                    <a:pt x="942390" y="1044460"/>
                  </a:lnTo>
                  <a:lnTo>
                    <a:pt x="981252" y="1044460"/>
                  </a:lnTo>
                  <a:lnTo>
                    <a:pt x="1075766" y="1043190"/>
                  </a:lnTo>
                  <a:lnTo>
                    <a:pt x="1135888" y="1043190"/>
                  </a:lnTo>
                  <a:lnTo>
                    <a:pt x="1195476" y="1040650"/>
                  </a:lnTo>
                  <a:lnTo>
                    <a:pt x="1225169" y="1038110"/>
                  </a:lnTo>
                  <a:lnTo>
                    <a:pt x="1254937" y="1036840"/>
                  </a:lnTo>
                  <a:lnTo>
                    <a:pt x="1314665" y="1031760"/>
                  </a:lnTo>
                  <a:lnTo>
                    <a:pt x="1319555" y="1031760"/>
                  </a:lnTo>
                  <a:lnTo>
                    <a:pt x="1324546" y="1030490"/>
                  </a:lnTo>
                  <a:lnTo>
                    <a:pt x="1358150" y="1030490"/>
                  </a:lnTo>
                  <a:lnTo>
                    <a:pt x="1361567" y="1031760"/>
                  </a:lnTo>
                  <a:lnTo>
                    <a:pt x="1365059" y="1031760"/>
                  </a:lnTo>
                  <a:lnTo>
                    <a:pt x="1362265" y="1033030"/>
                  </a:lnTo>
                  <a:lnTo>
                    <a:pt x="1359636" y="1034300"/>
                  </a:lnTo>
                  <a:lnTo>
                    <a:pt x="1354734" y="1036840"/>
                  </a:lnTo>
                  <a:lnTo>
                    <a:pt x="1352118" y="1036840"/>
                  </a:lnTo>
                  <a:lnTo>
                    <a:pt x="1349311" y="1038110"/>
                  </a:lnTo>
                  <a:lnTo>
                    <a:pt x="1334122" y="1041920"/>
                  </a:lnTo>
                  <a:lnTo>
                    <a:pt x="1288935" y="1055890"/>
                  </a:lnTo>
                  <a:lnTo>
                    <a:pt x="1273937" y="1059700"/>
                  </a:lnTo>
                  <a:lnTo>
                    <a:pt x="1258874" y="1064780"/>
                  </a:lnTo>
                  <a:lnTo>
                    <a:pt x="1243749" y="1068590"/>
                  </a:lnTo>
                  <a:lnTo>
                    <a:pt x="1187945" y="1083830"/>
                  </a:lnTo>
                  <a:lnTo>
                    <a:pt x="1067104" y="1118120"/>
                  </a:lnTo>
                  <a:lnTo>
                    <a:pt x="1027988" y="1128026"/>
                  </a:lnTo>
                  <a:lnTo>
                    <a:pt x="1027988" y="1229880"/>
                  </a:lnTo>
                  <a:lnTo>
                    <a:pt x="1026414" y="1237500"/>
                  </a:lnTo>
                  <a:lnTo>
                    <a:pt x="995997" y="1265440"/>
                  </a:lnTo>
                  <a:lnTo>
                    <a:pt x="981024" y="1270520"/>
                  </a:lnTo>
                  <a:lnTo>
                    <a:pt x="963053" y="1270520"/>
                  </a:lnTo>
                  <a:lnTo>
                    <a:pt x="961301" y="1269250"/>
                  </a:lnTo>
                  <a:lnTo>
                    <a:pt x="957110" y="1269250"/>
                  </a:lnTo>
                  <a:lnTo>
                    <a:pt x="942403" y="1252740"/>
                  </a:lnTo>
                  <a:lnTo>
                    <a:pt x="942403" y="1247660"/>
                  </a:lnTo>
                  <a:lnTo>
                    <a:pt x="956056" y="1232420"/>
                  </a:lnTo>
                  <a:lnTo>
                    <a:pt x="956754" y="1231150"/>
                  </a:lnTo>
                  <a:lnTo>
                    <a:pt x="957110" y="1229880"/>
                  </a:lnTo>
                  <a:lnTo>
                    <a:pt x="956411" y="1227340"/>
                  </a:lnTo>
                  <a:lnTo>
                    <a:pt x="955446" y="1226070"/>
                  </a:lnTo>
                  <a:lnTo>
                    <a:pt x="952995" y="1224800"/>
                  </a:lnTo>
                  <a:lnTo>
                    <a:pt x="951674" y="1223530"/>
                  </a:lnTo>
                  <a:lnTo>
                    <a:pt x="950277" y="1222260"/>
                  </a:lnTo>
                  <a:lnTo>
                    <a:pt x="945032" y="1218450"/>
                  </a:lnTo>
                  <a:lnTo>
                    <a:pt x="942403" y="1214640"/>
                  </a:lnTo>
                  <a:lnTo>
                    <a:pt x="942403" y="1205750"/>
                  </a:lnTo>
                  <a:lnTo>
                    <a:pt x="943724" y="1201940"/>
                  </a:lnTo>
                  <a:lnTo>
                    <a:pt x="948969" y="1195590"/>
                  </a:lnTo>
                  <a:lnTo>
                    <a:pt x="952728" y="1193050"/>
                  </a:lnTo>
                  <a:lnTo>
                    <a:pt x="957630" y="1191780"/>
                  </a:lnTo>
                  <a:lnTo>
                    <a:pt x="963587" y="1189240"/>
                  </a:lnTo>
                  <a:lnTo>
                    <a:pt x="983703" y="1189240"/>
                  </a:lnTo>
                  <a:lnTo>
                    <a:pt x="993508" y="1193050"/>
                  </a:lnTo>
                  <a:lnTo>
                    <a:pt x="1026414" y="1222260"/>
                  </a:lnTo>
                  <a:lnTo>
                    <a:pt x="1027988" y="1229880"/>
                  </a:lnTo>
                  <a:lnTo>
                    <a:pt x="1027988" y="1128026"/>
                  </a:lnTo>
                  <a:lnTo>
                    <a:pt x="1026947" y="1128280"/>
                  </a:lnTo>
                  <a:lnTo>
                    <a:pt x="986574" y="1137170"/>
                  </a:lnTo>
                  <a:lnTo>
                    <a:pt x="905129" y="1152410"/>
                  </a:lnTo>
                  <a:lnTo>
                    <a:pt x="897077" y="1152410"/>
                  </a:lnTo>
                  <a:lnTo>
                    <a:pt x="891133" y="1154950"/>
                  </a:lnTo>
                  <a:lnTo>
                    <a:pt x="879170" y="1200670"/>
                  </a:lnTo>
                  <a:lnTo>
                    <a:pt x="878420" y="1246390"/>
                  </a:lnTo>
                  <a:lnTo>
                    <a:pt x="878547" y="1252740"/>
                  </a:lnTo>
                  <a:lnTo>
                    <a:pt x="883424" y="1297190"/>
                  </a:lnTo>
                  <a:lnTo>
                    <a:pt x="899706" y="1308620"/>
                  </a:lnTo>
                  <a:lnTo>
                    <a:pt x="952271" y="1308620"/>
                  </a:lnTo>
                  <a:lnTo>
                    <a:pt x="958748" y="1309890"/>
                  </a:lnTo>
                  <a:lnTo>
                    <a:pt x="982306" y="1309890"/>
                  </a:lnTo>
                  <a:lnTo>
                    <a:pt x="994219" y="1308620"/>
                  </a:lnTo>
                  <a:lnTo>
                    <a:pt x="1165745" y="1308620"/>
                  </a:lnTo>
                  <a:lnTo>
                    <a:pt x="1179779" y="1309890"/>
                  </a:lnTo>
                  <a:lnTo>
                    <a:pt x="1276540" y="1309890"/>
                  </a:lnTo>
                  <a:lnTo>
                    <a:pt x="1305280" y="1308620"/>
                  </a:lnTo>
                  <a:lnTo>
                    <a:pt x="1336509" y="1308620"/>
                  </a:lnTo>
                  <a:lnTo>
                    <a:pt x="1346949" y="1307350"/>
                  </a:lnTo>
                  <a:lnTo>
                    <a:pt x="1396568" y="1307350"/>
                  </a:lnTo>
                  <a:lnTo>
                    <a:pt x="1414462" y="1306080"/>
                  </a:lnTo>
                  <a:lnTo>
                    <a:pt x="1452676" y="1306080"/>
                  </a:lnTo>
                  <a:lnTo>
                    <a:pt x="1460741" y="1304810"/>
                  </a:lnTo>
                  <a:lnTo>
                    <a:pt x="1468767" y="1304810"/>
                  </a:lnTo>
                  <a:lnTo>
                    <a:pt x="1476781" y="1303540"/>
                  </a:lnTo>
                  <a:lnTo>
                    <a:pt x="1484833" y="1303540"/>
                  </a:lnTo>
                  <a:lnTo>
                    <a:pt x="1492923" y="1302270"/>
                  </a:lnTo>
                  <a:lnTo>
                    <a:pt x="1507350" y="1302270"/>
                  </a:lnTo>
                  <a:lnTo>
                    <a:pt x="1513649" y="1301000"/>
                  </a:lnTo>
                  <a:lnTo>
                    <a:pt x="1539900" y="1273060"/>
                  </a:lnTo>
                  <a:lnTo>
                    <a:pt x="1540929" y="1224800"/>
                  </a:lnTo>
                  <a:lnTo>
                    <a:pt x="1541424" y="1189240"/>
                  </a:lnTo>
                  <a:lnTo>
                    <a:pt x="1541475" y="1174000"/>
                  </a:lnTo>
                  <a:close/>
                </a:path>
                <a:path extrusionOk="0" h="2850515" w="1546859">
                  <a:moveTo>
                    <a:pt x="1541475" y="501154"/>
                  </a:moveTo>
                  <a:lnTo>
                    <a:pt x="1540662" y="456704"/>
                  </a:lnTo>
                  <a:lnTo>
                    <a:pt x="1539455" y="435114"/>
                  </a:lnTo>
                  <a:lnTo>
                    <a:pt x="1539379" y="433844"/>
                  </a:lnTo>
                  <a:lnTo>
                    <a:pt x="1536687" y="421144"/>
                  </a:lnTo>
                  <a:lnTo>
                    <a:pt x="1532420" y="414794"/>
                  </a:lnTo>
                  <a:lnTo>
                    <a:pt x="1530718" y="412254"/>
                  </a:lnTo>
                  <a:lnTo>
                    <a:pt x="1521460" y="405904"/>
                  </a:lnTo>
                  <a:lnTo>
                    <a:pt x="1508925" y="403364"/>
                  </a:lnTo>
                  <a:lnTo>
                    <a:pt x="1481620" y="403364"/>
                  </a:lnTo>
                  <a:lnTo>
                    <a:pt x="1481620" y="473214"/>
                  </a:lnTo>
                  <a:lnTo>
                    <a:pt x="1481620" y="479564"/>
                  </a:lnTo>
                  <a:lnTo>
                    <a:pt x="1479613" y="483374"/>
                  </a:lnTo>
                  <a:lnTo>
                    <a:pt x="1471561" y="492264"/>
                  </a:lnTo>
                  <a:lnTo>
                    <a:pt x="1465516" y="497344"/>
                  </a:lnTo>
                  <a:lnTo>
                    <a:pt x="1457477" y="504964"/>
                  </a:lnTo>
                  <a:lnTo>
                    <a:pt x="1452575" y="510044"/>
                  </a:lnTo>
                  <a:lnTo>
                    <a:pt x="1447317" y="512584"/>
                  </a:lnTo>
                  <a:lnTo>
                    <a:pt x="1436116" y="516394"/>
                  </a:lnTo>
                  <a:lnTo>
                    <a:pt x="1430172" y="517664"/>
                  </a:lnTo>
                  <a:lnTo>
                    <a:pt x="1418183" y="517664"/>
                  </a:lnTo>
                  <a:lnTo>
                    <a:pt x="1416697" y="516394"/>
                  </a:lnTo>
                  <a:lnTo>
                    <a:pt x="1410385" y="516394"/>
                  </a:lnTo>
                  <a:lnTo>
                    <a:pt x="1393761" y="498614"/>
                  </a:lnTo>
                  <a:lnTo>
                    <a:pt x="1393418" y="497344"/>
                  </a:lnTo>
                  <a:lnTo>
                    <a:pt x="1393418" y="493534"/>
                  </a:lnTo>
                  <a:lnTo>
                    <a:pt x="1394460" y="490994"/>
                  </a:lnTo>
                  <a:lnTo>
                    <a:pt x="1398663" y="485914"/>
                  </a:lnTo>
                  <a:lnTo>
                    <a:pt x="1401114" y="483374"/>
                  </a:lnTo>
                  <a:lnTo>
                    <a:pt x="1403921" y="482104"/>
                  </a:lnTo>
                  <a:lnTo>
                    <a:pt x="1404962" y="480834"/>
                  </a:lnTo>
                  <a:lnTo>
                    <a:pt x="1406893" y="479564"/>
                  </a:lnTo>
                  <a:lnTo>
                    <a:pt x="1409687" y="475754"/>
                  </a:lnTo>
                  <a:lnTo>
                    <a:pt x="1404874" y="471944"/>
                  </a:lnTo>
                  <a:lnTo>
                    <a:pt x="1404086" y="471944"/>
                  </a:lnTo>
                  <a:lnTo>
                    <a:pt x="1396746" y="464324"/>
                  </a:lnTo>
                  <a:lnTo>
                    <a:pt x="1393418" y="457974"/>
                  </a:lnTo>
                  <a:lnTo>
                    <a:pt x="1393418" y="445274"/>
                  </a:lnTo>
                  <a:lnTo>
                    <a:pt x="1399540" y="440194"/>
                  </a:lnTo>
                  <a:lnTo>
                    <a:pt x="1411795" y="437654"/>
                  </a:lnTo>
                  <a:lnTo>
                    <a:pt x="1416342" y="436384"/>
                  </a:lnTo>
                  <a:lnTo>
                    <a:pt x="1421244" y="435114"/>
                  </a:lnTo>
                  <a:lnTo>
                    <a:pt x="1426489" y="435114"/>
                  </a:lnTo>
                  <a:lnTo>
                    <a:pt x="1466049" y="455434"/>
                  </a:lnTo>
                  <a:lnTo>
                    <a:pt x="1471993" y="460514"/>
                  </a:lnTo>
                  <a:lnTo>
                    <a:pt x="1479702" y="469404"/>
                  </a:lnTo>
                  <a:lnTo>
                    <a:pt x="1481620" y="473214"/>
                  </a:lnTo>
                  <a:lnTo>
                    <a:pt x="1481620" y="403364"/>
                  </a:lnTo>
                  <a:lnTo>
                    <a:pt x="1471904" y="403364"/>
                  </a:lnTo>
                  <a:lnTo>
                    <a:pt x="1464818" y="404634"/>
                  </a:lnTo>
                  <a:lnTo>
                    <a:pt x="1409166" y="409714"/>
                  </a:lnTo>
                  <a:lnTo>
                    <a:pt x="1395488" y="409714"/>
                  </a:lnTo>
                  <a:lnTo>
                    <a:pt x="1381734" y="410984"/>
                  </a:lnTo>
                  <a:lnTo>
                    <a:pt x="1368209" y="410984"/>
                  </a:lnTo>
                  <a:lnTo>
                    <a:pt x="1368209" y="477024"/>
                  </a:lnTo>
                  <a:lnTo>
                    <a:pt x="1368209" y="479564"/>
                  </a:lnTo>
                  <a:lnTo>
                    <a:pt x="1367688" y="482104"/>
                  </a:lnTo>
                  <a:lnTo>
                    <a:pt x="1366634" y="484644"/>
                  </a:lnTo>
                  <a:lnTo>
                    <a:pt x="1361236" y="490994"/>
                  </a:lnTo>
                  <a:lnTo>
                    <a:pt x="1355547" y="497344"/>
                  </a:lnTo>
                  <a:lnTo>
                    <a:pt x="1349565" y="502424"/>
                  </a:lnTo>
                  <a:lnTo>
                    <a:pt x="1343279" y="508774"/>
                  </a:lnTo>
                  <a:lnTo>
                    <a:pt x="1336471" y="512584"/>
                  </a:lnTo>
                  <a:lnTo>
                    <a:pt x="1328902" y="516394"/>
                  </a:lnTo>
                  <a:lnTo>
                    <a:pt x="1320584" y="517664"/>
                  </a:lnTo>
                  <a:lnTo>
                    <a:pt x="1311516" y="518934"/>
                  </a:lnTo>
                  <a:lnTo>
                    <a:pt x="1301191" y="518934"/>
                  </a:lnTo>
                  <a:lnTo>
                    <a:pt x="1297330" y="517664"/>
                  </a:lnTo>
                  <a:lnTo>
                    <a:pt x="1293596" y="516394"/>
                  </a:lnTo>
                  <a:lnTo>
                    <a:pt x="1286129" y="513854"/>
                  </a:lnTo>
                  <a:lnTo>
                    <a:pt x="1280528" y="508774"/>
                  </a:lnTo>
                  <a:lnTo>
                    <a:pt x="1280528" y="496074"/>
                  </a:lnTo>
                  <a:lnTo>
                    <a:pt x="1283677" y="490994"/>
                  </a:lnTo>
                  <a:lnTo>
                    <a:pt x="1289977" y="484644"/>
                  </a:lnTo>
                  <a:lnTo>
                    <a:pt x="1290688" y="483374"/>
                  </a:lnTo>
                  <a:lnTo>
                    <a:pt x="1291729" y="482104"/>
                  </a:lnTo>
                  <a:lnTo>
                    <a:pt x="1294536" y="480834"/>
                  </a:lnTo>
                  <a:lnTo>
                    <a:pt x="1296111" y="480834"/>
                  </a:lnTo>
                  <a:lnTo>
                    <a:pt x="1297863" y="479564"/>
                  </a:lnTo>
                  <a:lnTo>
                    <a:pt x="1295412" y="477024"/>
                  </a:lnTo>
                  <a:lnTo>
                    <a:pt x="1293482" y="475754"/>
                  </a:lnTo>
                  <a:lnTo>
                    <a:pt x="1290688" y="473214"/>
                  </a:lnTo>
                  <a:lnTo>
                    <a:pt x="1289456" y="471944"/>
                  </a:lnTo>
                  <a:lnTo>
                    <a:pt x="1288415" y="470674"/>
                  </a:lnTo>
                  <a:lnTo>
                    <a:pt x="1283512" y="465594"/>
                  </a:lnTo>
                  <a:lnTo>
                    <a:pt x="1281061" y="460514"/>
                  </a:lnTo>
                  <a:lnTo>
                    <a:pt x="1281061" y="447814"/>
                  </a:lnTo>
                  <a:lnTo>
                    <a:pt x="1286484" y="442734"/>
                  </a:lnTo>
                  <a:lnTo>
                    <a:pt x="1297330" y="438924"/>
                  </a:lnTo>
                  <a:lnTo>
                    <a:pt x="1300480" y="437654"/>
                  </a:lnTo>
                  <a:lnTo>
                    <a:pt x="1313789" y="437654"/>
                  </a:lnTo>
                  <a:lnTo>
                    <a:pt x="1319822" y="438924"/>
                  </a:lnTo>
                  <a:lnTo>
                    <a:pt x="1362875" y="464324"/>
                  </a:lnTo>
                  <a:lnTo>
                    <a:pt x="1368209" y="477024"/>
                  </a:lnTo>
                  <a:lnTo>
                    <a:pt x="1368209" y="410984"/>
                  </a:lnTo>
                  <a:lnTo>
                    <a:pt x="1367917" y="410984"/>
                  </a:lnTo>
                  <a:lnTo>
                    <a:pt x="1354035" y="412254"/>
                  </a:lnTo>
                  <a:lnTo>
                    <a:pt x="1280007" y="412254"/>
                  </a:lnTo>
                  <a:lnTo>
                    <a:pt x="1269504" y="413524"/>
                  </a:lnTo>
                  <a:lnTo>
                    <a:pt x="1256906" y="413524"/>
                  </a:lnTo>
                  <a:lnTo>
                    <a:pt x="1256906" y="477024"/>
                  </a:lnTo>
                  <a:lnTo>
                    <a:pt x="1237475" y="502424"/>
                  </a:lnTo>
                  <a:lnTo>
                    <a:pt x="1226972" y="508774"/>
                  </a:lnTo>
                  <a:lnTo>
                    <a:pt x="1221371" y="511314"/>
                  </a:lnTo>
                  <a:lnTo>
                    <a:pt x="1209471" y="515124"/>
                  </a:lnTo>
                  <a:lnTo>
                    <a:pt x="1203528" y="516394"/>
                  </a:lnTo>
                  <a:lnTo>
                    <a:pt x="1189177" y="516394"/>
                  </a:lnTo>
                  <a:lnTo>
                    <a:pt x="1185672" y="515124"/>
                  </a:lnTo>
                  <a:lnTo>
                    <a:pt x="1183220" y="515124"/>
                  </a:lnTo>
                  <a:lnTo>
                    <a:pt x="1173429" y="510044"/>
                  </a:lnTo>
                  <a:lnTo>
                    <a:pt x="1169225" y="504964"/>
                  </a:lnTo>
                  <a:lnTo>
                    <a:pt x="1169225" y="494804"/>
                  </a:lnTo>
                  <a:lnTo>
                    <a:pt x="1171498" y="489724"/>
                  </a:lnTo>
                  <a:lnTo>
                    <a:pt x="1176045" y="484644"/>
                  </a:lnTo>
                  <a:lnTo>
                    <a:pt x="1177099" y="483374"/>
                  </a:lnTo>
                  <a:lnTo>
                    <a:pt x="1178318" y="482104"/>
                  </a:lnTo>
                  <a:lnTo>
                    <a:pt x="1181125" y="479564"/>
                  </a:lnTo>
                  <a:lnTo>
                    <a:pt x="1182700" y="478294"/>
                  </a:lnTo>
                  <a:lnTo>
                    <a:pt x="1184452" y="477024"/>
                  </a:lnTo>
                  <a:lnTo>
                    <a:pt x="1183398" y="475754"/>
                  </a:lnTo>
                  <a:lnTo>
                    <a:pt x="1182789" y="474484"/>
                  </a:lnTo>
                  <a:lnTo>
                    <a:pt x="1182433" y="473214"/>
                  </a:lnTo>
                  <a:lnTo>
                    <a:pt x="1182001" y="473214"/>
                  </a:lnTo>
                  <a:lnTo>
                    <a:pt x="1181303" y="471944"/>
                  </a:lnTo>
                  <a:lnTo>
                    <a:pt x="1178496" y="470674"/>
                  </a:lnTo>
                  <a:lnTo>
                    <a:pt x="1175791" y="468134"/>
                  </a:lnTo>
                  <a:lnTo>
                    <a:pt x="1170533" y="463054"/>
                  </a:lnTo>
                  <a:lnTo>
                    <a:pt x="1169225" y="459244"/>
                  </a:lnTo>
                  <a:lnTo>
                    <a:pt x="1169225" y="455434"/>
                  </a:lnTo>
                  <a:lnTo>
                    <a:pt x="1187945" y="436384"/>
                  </a:lnTo>
                  <a:lnTo>
                    <a:pt x="1192847" y="436384"/>
                  </a:lnTo>
                  <a:lnTo>
                    <a:pt x="1193901" y="435114"/>
                  </a:lnTo>
                  <a:lnTo>
                    <a:pt x="1203871" y="435114"/>
                  </a:lnTo>
                  <a:lnTo>
                    <a:pt x="1209382" y="436384"/>
                  </a:lnTo>
                  <a:lnTo>
                    <a:pt x="1250607" y="461784"/>
                  </a:lnTo>
                  <a:lnTo>
                    <a:pt x="1256474" y="473214"/>
                  </a:lnTo>
                  <a:lnTo>
                    <a:pt x="1256817" y="474484"/>
                  </a:lnTo>
                  <a:lnTo>
                    <a:pt x="1256906" y="477024"/>
                  </a:lnTo>
                  <a:lnTo>
                    <a:pt x="1256906" y="413524"/>
                  </a:lnTo>
                  <a:lnTo>
                    <a:pt x="1248511" y="413524"/>
                  </a:lnTo>
                  <a:lnTo>
                    <a:pt x="1238008" y="414794"/>
                  </a:lnTo>
                  <a:lnTo>
                    <a:pt x="1181468" y="414794"/>
                  </a:lnTo>
                  <a:lnTo>
                    <a:pt x="1163510" y="413524"/>
                  </a:lnTo>
                  <a:lnTo>
                    <a:pt x="1141920" y="413524"/>
                  </a:lnTo>
                  <a:lnTo>
                    <a:pt x="1141920" y="474484"/>
                  </a:lnTo>
                  <a:lnTo>
                    <a:pt x="1141920" y="478294"/>
                  </a:lnTo>
                  <a:lnTo>
                    <a:pt x="1141222" y="480834"/>
                  </a:lnTo>
                  <a:lnTo>
                    <a:pt x="1139825" y="482104"/>
                  </a:lnTo>
                  <a:lnTo>
                    <a:pt x="1134198" y="489724"/>
                  </a:lnTo>
                  <a:lnTo>
                    <a:pt x="1128331" y="494804"/>
                  </a:lnTo>
                  <a:lnTo>
                    <a:pt x="1122248" y="501154"/>
                  </a:lnTo>
                  <a:lnTo>
                    <a:pt x="1115936" y="506234"/>
                  </a:lnTo>
                  <a:lnTo>
                    <a:pt x="1109129" y="511314"/>
                  </a:lnTo>
                  <a:lnTo>
                    <a:pt x="1101559" y="515124"/>
                  </a:lnTo>
                  <a:lnTo>
                    <a:pt x="1093241" y="516394"/>
                  </a:lnTo>
                  <a:lnTo>
                    <a:pt x="1084160" y="517664"/>
                  </a:lnTo>
                  <a:lnTo>
                    <a:pt x="1080490" y="517664"/>
                  </a:lnTo>
                  <a:lnTo>
                    <a:pt x="1078395" y="516394"/>
                  </a:lnTo>
                  <a:lnTo>
                    <a:pt x="1070165" y="516394"/>
                  </a:lnTo>
                  <a:lnTo>
                    <a:pt x="1068412" y="515124"/>
                  </a:lnTo>
                  <a:lnTo>
                    <a:pt x="1058964" y="511314"/>
                  </a:lnTo>
                  <a:lnTo>
                    <a:pt x="1054239" y="506234"/>
                  </a:lnTo>
                  <a:lnTo>
                    <a:pt x="1054239" y="493534"/>
                  </a:lnTo>
                  <a:lnTo>
                    <a:pt x="1056868" y="488454"/>
                  </a:lnTo>
                  <a:lnTo>
                    <a:pt x="1062113" y="483374"/>
                  </a:lnTo>
                  <a:lnTo>
                    <a:pt x="1062812" y="482104"/>
                  </a:lnTo>
                  <a:lnTo>
                    <a:pt x="1063866" y="482104"/>
                  </a:lnTo>
                  <a:lnTo>
                    <a:pt x="1066673" y="479564"/>
                  </a:lnTo>
                  <a:lnTo>
                    <a:pt x="1068235" y="478294"/>
                  </a:lnTo>
                  <a:lnTo>
                    <a:pt x="1069987" y="475754"/>
                  </a:lnTo>
                  <a:lnTo>
                    <a:pt x="1068235" y="474484"/>
                  </a:lnTo>
                  <a:lnTo>
                    <a:pt x="1066673" y="473214"/>
                  </a:lnTo>
                  <a:lnTo>
                    <a:pt x="1061059" y="469404"/>
                  </a:lnTo>
                  <a:lnTo>
                    <a:pt x="1056170" y="465594"/>
                  </a:lnTo>
                  <a:lnTo>
                    <a:pt x="1053719" y="460514"/>
                  </a:lnTo>
                  <a:lnTo>
                    <a:pt x="1053719" y="451624"/>
                  </a:lnTo>
                  <a:lnTo>
                    <a:pt x="1055116" y="447814"/>
                  </a:lnTo>
                  <a:lnTo>
                    <a:pt x="1060716" y="441464"/>
                  </a:lnTo>
                  <a:lnTo>
                    <a:pt x="1064564" y="440194"/>
                  </a:lnTo>
                  <a:lnTo>
                    <a:pt x="1069467" y="437654"/>
                  </a:lnTo>
                  <a:lnTo>
                    <a:pt x="1072261" y="437654"/>
                  </a:lnTo>
                  <a:lnTo>
                    <a:pt x="1074801" y="436384"/>
                  </a:lnTo>
                  <a:lnTo>
                    <a:pt x="1079347" y="435114"/>
                  </a:lnTo>
                  <a:lnTo>
                    <a:pt x="1084694" y="435114"/>
                  </a:lnTo>
                  <a:lnTo>
                    <a:pt x="1098473" y="437654"/>
                  </a:lnTo>
                  <a:lnTo>
                    <a:pt x="1105458" y="440194"/>
                  </a:lnTo>
                  <a:lnTo>
                    <a:pt x="1112520" y="444004"/>
                  </a:lnTo>
                  <a:lnTo>
                    <a:pt x="1118120" y="446544"/>
                  </a:lnTo>
                  <a:lnTo>
                    <a:pt x="1122934" y="450354"/>
                  </a:lnTo>
                  <a:lnTo>
                    <a:pt x="1130985" y="459244"/>
                  </a:lnTo>
                  <a:lnTo>
                    <a:pt x="1134922" y="464324"/>
                  </a:lnTo>
                  <a:lnTo>
                    <a:pt x="1138770" y="469404"/>
                  </a:lnTo>
                  <a:lnTo>
                    <a:pt x="1140866" y="471944"/>
                  </a:lnTo>
                  <a:lnTo>
                    <a:pt x="1141920" y="474484"/>
                  </a:lnTo>
                  <a:lnTo>
                    <a:pt x="1141920" y="413524"/>
                  </a:lnTo>
                  <a:lnTo>
                    <a:pt x="1128471" y="413524"/>
                  </a:lnTo>
                  <a:lnTo>
                    <a:pt x="1119085" y="412254"/>
                  </a:lnTo>
                  <a:lnTo>
                    <a:pt x="1109560" y="412254"/>
                  </a:lnTo>
                  <a:lnTo>
                    <a:pt x="1090333" y="410984"/>
                  </a:lnTo>
                  <a:lnTo>
                    <a:pt x="1071956" y="410984"/>
                  </a:lnTo>
                  <a:lnTo>
                    <a:pt x="1054760" y="409714"/>
                  </a:lnTo>
                  <a:lnTo>
                    <a:pt x="1039533" y="409714"/>
                  </a:lnTo>
                  <a:lnTo>
                    <a:pt x="1027988" y="408774"/>
                  </a:lnTo>
                  <a:lnTo>
                    <a:pt x="1027988" y="475754"/>
                  </a:lnTo>
                  <a:lnTo>
                    <a:pt x="1026414" y="484644"/>
                  </a:lnTo>
                  <a:lnTo>
                    <a:pt x="995997" y="512584"/>
                  </a:lnTo>
                  <a:lnTo>
                    <a:pt x="972858" y="517664"/>
                  </a:lnTo>
                  <a:lnTo>
                    <a:pt x="969187" y="517664"/>
                  </a:lnTo>
                  <a:lnTo>
                    <a:pt x="964984" y="516394"/>
                  </a:lnTo>
                  <a:lnTo>
                    <a:pt x="961301" y="516394"/>
                  </a:lnTo>
                  <a:lnTo>
                    <a:pt x="942936" y="501154"/>
                  </a:lnTo>
                  <a:lnTo>
                    <a:pt x="942581" y="501154"/>
                  </a:lnTo>
                  <a:lnTo>
                    <a:pt x="942403" y="499884"/>
                  </a:lnTo>
                  <a:lnTo>
                    <a:pt x="942403" y="494804"/>
                  </a:lnTo>
                  <a:lnTo>
                    <a:pt x="943368" y="492264"/>
                  </a:lnTo>
                  <a:lnTo>
                    <a:pt x="947216" y="485914"/>
                  </a:lnTo>
                  <a:lnTo>
                    <a:pt x="949401" y="484644"/>
                  </a:lnTo>
                  <a:lnTo>
                    <a:pt x="951852" y="482104"/>
                  </a:lnTo>
                  <a:lnTo>
                    <a:pt x="956056" y="479564"/>
                  </a:lnTo>
                  <a:lnTo>
                    <a:pt x="956754" y="478294"/>
                  </a:lnTo>
                  <a:lnTo>
                    <a:pt x="957110" y="475754"/>
                  </a:lnTo>
                  <a:lnTo>
                    <a:pt x="956411" y="474484"/>
                  </a:lnTo>
                  <a:lnTo>
                    <a:pt x="955446" y="473214"/>
                  </a:lnTo>
                  <a:lnTo>
                    <a:pt x="952995" y="470674"/>
                  </a:lnTo>
                  <a:lnTo>
                    <a:pt x="951674" y="469404"/>
                  </a:lnTo>
                  <a:lnTo>
                    <a:pt x="950277" y="469404"/>
                  </a:lnTo>
                  <a:lnTo>
                    <a:pt x="945032" y="465594"/>
                  </a:lnTo>
                  <a:lnTo>
                    <a:pt x="942403" y="460514"/>
                  </a:lnTo>
                  <a:lnTo>
                    <a:pt x="942403" y="451624"/>
                  </a:lnTo>
                  <a:lnTo>
                    <a:pt x="963587" y="436384"/>
                  </a:lnTo>
                  <a:lnTo>
                    <a:pt x="968832" y="435114"/>
                  </a:lnTo>
                  <a:lnTo>
                    <a:pt x="978636" y="435114"/>
                  </a:lnTo>
                  <a:lnTo>
                    <a:pt x="983703" y="436384"/>
                  </a:lnTo>
                  <a:lnTo>
                    <a:pt x="993508" y="440194"/>
                  </a:lnTo>
                  <a:lnTo>
                    <a:pt x="998232" y="441464"/>
                  </a:lnTo>
                  <a:lnTo>
                    <a:pt x="1002779" y="445274"/>
                  </a:lnTo>
                  <a:lnTo>
                    <a:pt x="1013815" y="452894"/>
                  </a:lnTo>
                  <a:lnTo>
                    <a:pt x="1021689" y="460514"/>
                  </a:lnTo>
                  <a:lnTo>
                    <a:pt x="1026414" y="468134"/>
                  </a:lnTo>
                  <a:lnTo>
                    <a:pt x="1027988" y="475754"/>
                  </a:lnTo>
                  <a:lnTo>
                    <a:pt x="1027988" y="408774"/>
                  </a:lnTo>
                  <a:lnTo>
                    <a:pt x="1023962" y="408444"/>
                  </a:lnTo>
                  <a:lnTo>
                    <a:pt x="981519" y="408444"/>
                  </a:lnTo>
                  <a:lnTo>
                    <a:pt x="959954" y="409714"/>
                  </a:lnTo>
                  <a:lnTo>
                    <a:pt x="901801" y="409714"/>
                  </a:lnTo>
                  <a:lnTo>
                    <a:pt x="878344" y="506234"/>
                  </a:lnTo>
                  <a:lnTo>
                    <a:pt x="878903" y="516394"/>
                  </a:lnTo>
                  <a:lnTo>
                    <a:pt x="908939" y="545604"/>
                  </a:lnTo>
                  <a:lnTo>
                    <a:pt x="919835" y="545604"/>
                  </a:lnTo>
                  <a:lnTo>
                    <a:pt x="940244" y="546874"/>
                  </a:lnTo>
                  <a:lnTo>
                    <a:pt x="1040853" y="546874"/>
                  </a:lnTo>
                  <a:lnTo>
                    <a:pt x="1061135" y="548144"/>
                  </a:lnTo>
                  <a:lnTo>
                    <a:pt x="1097394" y="549414"/>
                  </a:lnTo>
                  <a:lnTo>
                    <a:pt x="1112913" y="549414"/>
                  </a:lnTo>
                  <a:lnTo>
                    <a:pt x="1128102" y="550684"/>
                  </a:lnTo>
                  <a:lnTo>
                    <a:pt x="1278623" y="550684"/>
                  </a:lnTo>
                  <a:lnTo>
                    <a:pt x="1355356" y="548144"/>
                  </a:lnTo>
                  <a:lnTo>
                    <a:pt x="1393634" y="545604"/>
                  </a:lnTo>
                  <a:lnTo>
                    <a:pt x="1432077" y="544334"/>
                  </a:lnTo>
                  <a:lnTo>
                    <a:pt x="1470672" y="541794"/>
                  </a:lnTo>
                  <a:lnTo>
                    <a:pt x="1509445" y="540524"/>
                  </a:lnTo>
                  <a:lnTo>
                    <a:pt x="1519453" y="537984"/>
                  </a:lnTo>
                  <a:lnTo>
                    <a:pt x="1541043" y="503694"/>
                  </a:lnTo>
                  <a:lnTo>
                    <a:pt x="1541475" y="501154"/>
                  </a:lnTo>
                  <a:close/>
                </a:path>
                <a:path extrusionOk="0" h="2850515" w="1546859">
                  <a:moveTo>
                    <a:pt x="1541475" y="203200"/>
                  </a:moveTo>
                  <a:lnTo>
                    <a:pt x="1541132" y="195580"/>
                  </a:lnTo>
                  <a:lnTo>
                    <a:pt x="1538935" y="189230"/>
                  </a:lnTo>
                  <a:lnTo>
                    <a:pt x="1530896" y="180340"/>
                  </a:lnTo>
                  <a:lnTo>
                    <a:pt x="1525371" y="179070"/>
                  </a:lnTo>
                  <a:lnTo>
                    <a:pt x="1510499" y="179070"/>
                  </a:lnTo>
                  <a:lnTo>
                    <a:pt x="1504543" y="181610"/>
                  </a:lnTo>
                  <a:lnTo>
                    <a:pt x="1486700" y="181610"/>
                  </a:lnTo>
                  <a:lnTo>
                    <a:pt x="1481620" y="182702"/>
                  </a:lnTo>
                  <a:lnTo>
                    <a:pt x="1481620" y="255270"/>
                  </a:lnTo>
                  <a:lnTo>
                    <a:pt x="1481620" y="262890"/>
                  </a:lnTo>
                  <a:lnTo>
                    <a:pt x="1479613" y="266700"/>
                  </a:lnTo>
                  <a:lnTo>
                    <a:pt x="1471561" y="274320"/>
                  </a:lnTo>
                  <a:lnTo>
                    <a:pt x="1465516" y="280670"/>
                  </a:lnTo>
                  <a:lnTo>
                    <a:pt x="1430172" y="299720"/>
                  </a:lnTo>
                  <a:lnTo>
                    <a:pt x="1414945" y="299720"/>
                  </a:lnTo>
                  <a:lnTo>
                    <a:pt x="1393418" y="280670"/>
                  </a:lnTo>
                  <a:lnTo>
                    <a:pt x="1393418" y="275590"/>
                  </a:lnTo>
                  <a:lnTo>
                    <a:pt x="1394460" y="273050"/>
                  </a:lnTo>
                  <a:lnTo>
                    <a:pt x="1398663" y="267970"/>
                  </a:lnTo>
                  <a:lnTo>
                    <a:pt x="1401114" y="266700"/>
                  </a:lnTo>
                  <a:lnTo>
                    <a:pt x="1403921" y="264160"/>
                  </a:lnTo>
                  <a:lnTo>
                    <a:pt x="1404962" y="262890"/>
                  </a:lnTo>
                  <a:lnTo>
                    <a:pt x="1406893" y="261620"/>
                  </a:lnTo>
                  <a:lnTo>
                    <a:pt x="1409687" y="259080"/>
                  </a:lnTo>
                  <a:lnTo>
                    <a:pt x="1404874" y="255270"/>
                  </a:lnTo>
                  <a:lnTo>
                    <a:pt x="1404086" y="254000"/>
                  </a:lnTo>
                  <a:lnTo>
                    <a:pt x="1396746" y="246380"/>
                  </a:lnTo>
                  <a:lnTo>
                    <a:pt x="1393418" y="241300"/>
                  </a:lnTo>
                  <a:lnTo>
                    <a:pt x="1393418" y="228600"/>
                  </a:lnTo>
                  <a:lnTo>
                    <a:pt x="1399540" y="223520"/>
                  </a:lnTo>
                  <a:lnTo>
                    <a:pt x="1411795" y="219710"/>
                  </a:lnTo>
                  <a:lnTo>
                    <a:pt x="1416342" y="218440"/>
                  </a:lnTo>
                  <a:lnTo>
                    <a:pt x="1435354" y="218440"/>
                  </a:lnTo>
                  <a:lnTo>
                    <a:pt x="1443558" y="220980"/>
                  </a:lnTo>
                  <a:lnTo>
                    <a:pt x="1451102" y="224790"/>
                  </a:lnTo>
                  <a:lnTo>
                    <a:pt x="1457998" y="231140"/>
                  </a:lnTo>
                  <a:lnTo>
                    <a:pt x="1466049" y="237490"/>
                  </a:lnTo>
                  <a:lnTo>
                    <a:pt x="1471993" y="243840"/>
                  </a:lnTo>
                  <a:lnTo>
                    <a:pt x="1479702" y="251460"/>
                  </a:lnTo>
                  <a:lnTo>
                    <a:pt x="1481620" y="255270"/>
                  </a:lnTo>
                  <a:lnTo>
                    <a:pt x="1481620" y="182702"/>
                  </a:lnTo>
                  <a:lnTo>
                    <a:pt x="1480743" y="182880"/>
                  </a:lnTo>
                  <a:lnTo>
                    <a:pt x="1474800" y="182880"/>
                  </a:lnTo>
                  <a:lnTo>
                    <a:pt x="1468691" y="184150"/>
                  </a:lnTo>
                  <a:lnTo>
                    <a:pt x="1452943" y="184150"/>
                  </a:lnTo>
                  <a:lnTo>
                    <a:pt x="1443291" y="185420"/>
                  </a:lnTo>
                  <a:lnTo>
                    <a:pt x="1421828" y="185420"/>
                  </a:lnTo>
                  <a:lnTo>
                    <a:pt x="1398409" y="186690"/>
                  </a:lnTo>
                  <a:lnTo>
                    <a:pt x="1386103" y="186690"/>
                  </a:lnTo>
                  <a:lnTo>
                    <a:pt x="1373593" y="187960"/>
                  </a:lnTo>
                  <a:lnTo>
                    <a:pt x="1368209" y="187960"/>
                  </a:lnTo>
                  <a:lnTo>
                    <a:pt x="1368209" y="259080"/>
                  </a:lnTo>
                  <a:lnTo>
                    <a:pt x="1368209" y="262890"/>
                  </a:lnTo>
                  <a:lnTo>
                    <a:pt x="1366634" y="266700"/>
                  </a:lnTo>
                  <a:lnTo>
                    <a:pt x="1336471" y="295910"/>
                  </a:lnTo>
                  <a:lnTo>
                    <a:pt x="1311516" y="302260"/>
                  </a:lnTo>
                  <a:lnTo>
                    <a:pt x="1305560" y="302260"/>
                  </a:lnTo>
                  <a:lnTo>
                    <a:pt x="1301191" y="300990"/>
                  </a:lnTo>
                  <a:lnTo>
                    <a:pt x="1297330" y="299720"/>
                  </a:lnTo>
                  <a:lnTo>
                    <a:pt x="1286129" y="297180"/>
                  </a:lnTo>
                  <a:lnTo>
                    <a:pt x="1280528" y="290830"/>
                  </a:lnTo>
                  <a:lnTo>
                    <a:pt x="1280528" y="279400"/>
                  </a:lnTo>
                  <a:lnTo>
                    <a:pt x="1283677" y="273050"/>
                  </a:lnTo>
                  <a:lnTo>
                    <a:pt x="1289977" y="266700"/>
                  </a:lnTo>
                  <a:lnTo>
                    <a:pt x="1290688" y="266700"/>
                  </a:lnTo>
                  <a:lnTo>
                    <a:pt x="1291729" y="265430"/>
                  </a:lnTo>
                  <a:lnTo>
                    <a:pt x="1294536" y="264160"/>
                  </a:lnTo>
                  <a:lnTo>
                    <a:pt x="1296111" y="262890"/>
                  </a:lnTo>
                  <a:lnTo>
                    <a:pt x="1297863" y="262890"/>
                  </a:lnTo>
                  <a:lnTo>
                    <a:pt x="1295412" y="260350"/>
                  </a:lnTo>
                  <a:lnTo>
                    <a:pt x="1293482" y="257810"/>
                  </a:lnTo>
                  <a:lnTo>
                    <a:pt x="1290688" y="256540"/>
                  </a:lnTo>
                  <a:lnTo>
                    <a:pt x="1289456" y="255270"/>
                  </a:lnTo>
                  <a:lnTo>
                    <a:pt x="1288415" y="254000"/>
                  </a:lnTo>
                  <a:lnTo>
                    <a:pt x="1283512" y="248920"/>
                  </a:lnTo>
                  <a:lnTo>
                    <a:pt x="1281061" y="243840"/>
                  </a:lnTo>
                  <a:lnTo>
                    <a:pt x="1281061" y="229870"/>
                  </a:lnTo>
                  <a:lnTo>
                    <a:pt x="1286484" y="224790"/>
                  </a:lnTo>
                  <a:lnTo>
                    <a:pt x="1297330" y="220980"/>
                  </a:lnTo>
                  <a:lnTo>
                    <a:pt x="1300480" y="220980"/>
                  </a:lnTo>
                  <a:lnTo>
                    <a:pt x="1303985" y="219710"/>
                  </a:lnTo>
                  <a:lnTo>
                    <a:pt x="1313789" y="219710"/>
                  </a:lnTo>
                  <a:lnTo>
                    <a:pt x="1319822" y="220980"/>
                  </a:lnTo>
                  <a:lnTo>
                    <a:pt x="1354124" y="238760"/>
                  </a:lnTo>
                  <a:lnTo>
                    <a:pt x="1367688" y="257810"/>
                  </a:lnTo>
                  <a:lnTo>
                    <a:pt x="1368044" y="257810"/>
                  </a:lnTo>
                  <a:lnTo>
                    <a:pt x="1368209" y="259080"/>
                  </a:lnTo>
                  <a:lnTo>
                    <a:pt x="1368209" y="187960"/>
                  </a:lnTo>
                  <a:lnTo>
                    <a:pt x="1278890" y="187960"/>
                  </a:lnTo>
                  <a:lnTo>
                    <a:pt x="1256906" y="188937"/>
                  </a:lnTo>
                  <a:lnTo>
                    <a:pt x="1256906" y="260350"/>
                  </a:lnTo>
                  <a:lnTo>
                    <a:pt x="1255852" y="264160"/>
                  </a:lnTo>
                  <a:lnTo>
                    <a:pt x="1226972" y="292100"/>
                  </a:lnTo>
                  <a:lnTo>
                    <a:pt x="1203528" y="299720"/>
                  </a:lnTo>
                  <a:lnTo>
                    <a:pt x="1190574" y="299720"/>
                  </a:lnTo>
                  <a:lnTo>
                    <a:pt x="1189177" y="298450"/>
                  </a:lnTo>
                  <a:lnTo>
                    <a:pt x="1185672" y="298450"/>
                  </a:lnTo>
                  <a:lnTo>
                    <a:pt x="1173429" y="292100"/>
                  </a:lnTo>
                  <a:lnTo>
                    <a:pt x="1169225" y="287020"/>
                  </a:lnTo>
                  <a:lnTo>
                    <a:pt x="1169225" y="276860"/>
                  </a:lnTo>
                  <a:lnTo>
                    <a:pt x="1181125" y="262890"/>
                  </a:lnTo>
                  <a:lnTo>
                    <a:pt x="1182700" y="261620"/>
                  </a:lnTo>
                  <a:lnTo>
                    <a:pt x="1184452" y="260350"/>
                  </a:lnTo>
                  <a:lnTo>
                    <a:pt x="1183398" y="259080"/>
                  </a:lnTo>
                  <a:lnTo>
                    <a:pt x="1182789" y="257810"/>
                  </a:lnTo>
                  <a:lnTo>
                    <a:pt x="1182433" y="256540"/>
                  </a:lnTo>
                  <a:lnTo>
                    <a:pt x="1182001" y="255270"/>
                  </a:lnTo>
                  <a:lnTo>
                    <a:pt x="1181303" y="255270"/>
                  </a:lnTo>
                  <a:lnTo>
                    <a:pt x="1178496" y="252730"/>
                  </a:lnTo>
                  <a:lnTo>
                    <a:pt x="1175791" y="250190"/>
                  </a:lnTo>
                  <a:lnTo>
                    <a:pt x="1170533" y="245110"/>
                  </a:lnTo>
                  <a:lnTo>
                    <a:pt x="1169225" y="242570"/>
                  </a:lnTo>
                  <a:lnTo>
                    <a:pt x="1169225" y="237490"/>
                  </a:lnTo>
                  <a:lnTo>
                    <a:pt x="1192847" y="218440"/>
                  </a:lnTo>
                  <a:lnTo>
                    <a:pt x="1209382" y="218440"/>
                  </a:lnTo>
                  <a:lnTo>
                    <a:pt x="1250607" y="245110"/>
                  </a:lnTo>
                  <a:lnTo>
                    <a:pt x="1256207" y="255270"/>
                  </a:lnTo>
                  <a:lnTo>
                    <a:pt x="1256474" y="255270"/>
                  </a:lnTo>
                  <a:lnTo>
                    <a:pt x="1256817" y="257810"/>
                  </a:lnTo>
                  <a:lnTo>
                    <a:pt x="1256906" y="260350"/>
                  </a:lnTo>
                  <a:lnTo>
                    <a:pt x="1256906" y="188937"/>
                  </a:lnTo>
                  <a:lnTo>
                    <a:pt x="1250251" y="189230"/>
                  </a:lnTo>
                  <a:lnTo>
                    <a:pt x="1202245" y="189230"/>
                  </a:lnTo>
                  <a:lnTo>
                    <a:pt x="1175308" y="187960"/>
                  </a:lnTo>
                  <a:lnTo>
                    <a:pt x="1141920" y="187960"/>
                  </a:lnTo>
                  <a:lnTo>
                    <a:pt x="1141920" y="256540"/>
                  </a:lnTo>
                  <a:lnTo>
                    <a:pt x="1141920" y="261620"/>
                  </a:lnTo>
                  <a:lnTo>
                    <a:pt x="1139825" y="265430"/>
                  </a:lnTo>
                  <a:lnTo>
                    <a:pt x="1109129" y="293370"/>
                  </a:lnTo>
                  <a:lnTo>
                    <a:pt x="1093241" y="299720"/>
                  </a:lnTo>
                  <a:lnTo>
                    <a:pt x="1076286" y="299720"/>
                  </a:lnTo>
                  <a:lnTo>
                    <a:pt x="1072095" y="298450"/>
                  </a:lnTo>
                  <a:lnTo>
                    <a:pt x="1070165" y="298450"/>
                  </a:lnTo>
                  <a:lnTo>
                    <a:pt x="1068412" y="297180"/>
                  </a:lnTo>
                  <a:lnTo>
                    <a:pt x="1058964" y="294640"/>
                  </a:lnTo>
                  <a:lnTo>
                    <a:pt x="1054239" y="289560"/>
                  </a:lnTo>
                  <a:lnTo>
                    <a:pt x="1054239" y="276860"/>
                  </a:lnTo>
                  <a:lnTo>
                    <a:pt x="1056868" y="271780"/>
                  </a:lnTo>
                  <a:lnTo>
                    <a:pt x="1062113" y="266700"/>
                  </a:lnTo>
                  <a:lnTo>
                    <a:pt x="1062812" y="265430"/>
                  </a:lnTo>
                  <a:lnTo>
                    <a:pt x="1063866" y="264160"/>
                  </a:lnTo>
                  <a:lnTo>
                    <a:pt x="1066673" y="261620"/>
                  </a:lnTo>
                  <a:lnTo>
                    <a:pt x="1068235" y="260350"/>
                  </a:lnTo>
                  <a:lnTo>
                    <a:pt x="1069987" y="259080"/>
                  </a:lnTo>
                  <a:lnTo>
                    <a:pt x="1068235" y="256540"/>
                  </a:lnTo>
                  <a:lnTo>
                    <a:pt x="1066673" y="255270"/>
                  </a:lnTo>
                  <a:lnTo>
                    <a:pt x="1061059" y="251460"/>
                  </a:lnTo>
                  <a:lnTo>
                    <a:pt x="1056170" y="247650"/>
                  </a:lnTo>
                  <a:lnTo>
                    <a:pt x="1053719" y="242570"/>
                  </a:lnTo>
                  <a:lnTo>
                    <a:pt x="1053719" y="233680"/>
                  </a:lnTo>
                  <a:lnTo>
                    <a:pt x="1074801" y="219710"/>
                  </a:lnTo>
                  <a:lnTo>
                    <a:pt x="1079347" y="218440"/>
                  </a:lnTo>
                  <a:lnTo>
                    <a:pt x="1091552" y="218440"/>
                  </a:lnTo>
                  <a:lnTo>
                    <a:pt x="1098473" y="219710"/>
                  </a:lnTo>
                  <a:lnTo>
                    <a:pt x="1130985" y="242570"/>
                  </a:lnTo>
                  <a:lnTo>
                    <a:pt x="1134922" y="247650"/>
                  </a:lnTo>
                  <a:lnTo>
                    <a:pt x="1138770" y="251460"/>
                  </a:lnTo>
                  <a:lnTo>
                    <a:pt x="1140866" y="254000"/>
                  </a:lnTo>
                  <a:lnTo>
                    <a:pt x="1141920" y="256540"/>
                  </a:lnTo>
                  <a:lnTo>
                    <a:pt x="1141920" y="187960"/>
                  </a:lnTo>
                  <a:lnTo>
                    <a:pt x="1117765" y="187960"/>
                  </a:lnTo>
                  <a:lnTo>
                    <a:pt x="1116545" y="186690"/>
                  </a:lnTo>
                  <a:lnTo>
                    <a:pt x="1116190" y="185420"/>
                  </a:lnTo>
                  <a:lnTo>
                    <a:pt x="1117600" y="184150"/>
                  </a:lnTo>
                  <a:lnTo>
                    <a:pt x="1119251" y="182880"/>
                  </a:lnTo>
                  <a:lnTo>
                    <a:pt x="1123111" y="181610"/>
                  </a:lnTo>
                  <a:lnTo>
                    <a:pt x="1125118" y="181610"/>
                  </a:lnTo>
                  <a:lnTo>
                    <a:pt x="1127213" y="180340"/>
                  </a:lnTo>
                  <a:lnTo>
                    <a:pt x="1223035" y="154940"/>
                  </a:lnTo>
                  <a:lnTo>
                    <a:pt x="1242199" y="148590"/>
                  </a:lnTo>
                  <a:lnTo>
                    <a:pt x="1261364" y="143510"/>
                  </a:lnTo>
                  <a:lnTo>
                    <a:pt x="1280528" y="137160"/>
                  </a:lnTo>
                  <a:lnTo>
                    <a:pt x="1305966" y="129540"/>
                  </a:lnTo>
                  <a:lnTo>
                    <a:pt x="1331328" y="123190"/>
                  </a:lnTo>
                  <a:lnTo>
                    <a:pt x="1356626" y="115570"/>
                  </a:lnTo>
                  <a:lnTo>
                    <a:pt x="1406740" y="102870"/>
                  </a:lnTo>
                  <a:lnTo>
                    <a:pt x="1430959" y="93980"/>
                  </a:lnTo>
                  <a:lnTo>
                    <a:pt x="1454518" y="86360"/>
                  </a:lnTo>
                  <a:lnTo>
                    <a:pt x="1477429" y="76200"/>
                  </a:lnTo>
                  <a:lnTo>
                    <a:pt x="1495247" y="68580"/>
                  </a:lnTo>
                  <a:lnTo>
                    <a:pt x="1508747" y="63500"/>
                  </a:lnTo>
                  <a:lnTo>
                    <a:pt x="1516278" y="59690"/>
                  </a:lnTo>
                  <a:lnTo>
                    <a:pt x="1523631" y="55880"/>
                  </a:lnTo>
                  <a:lnTo>
                    <a:pt x="1531200" y="52070"/>
                  </a:lnTo>
                  <a:lnTo>
                    <a:pt x="1536623" y="45720"/>
                  </a:lnTo>
                  <a:lnTo>
                    <a:pt x="1539875" y="39370"/>
                  </a:lnTo>
                  <a:lnTo>
                    <a:pt x="1540954" y="31750"/>
                  </a:lnTo>
                  <a:lnTo>
                    <a:pt x="1539900" y="24130"/>
                  </a:lnTo>
                  <a:lnTo>
                    <a:pt x="1536230" y="13970"/>
                  </a:lnTo>
                  <a:lnTo>
                    <a:pt x="1529930" y="6350"/>
                  </a:lnTo>
                  <a:lnTo>
                    <a:pt x="1521002" y="1270"/>
                  </a:lnTo>
                  <a:lnTo>
                    <a:pt x="1509445" y="0"/>
                  </a:lnTo>
                  <a:lnTo>
                    <a:pt x="1496847" y="0"/>
                  </a:lnTo>
                  <a:lnTo>
                    <a:pt x="1467294" y="2540"/>
                  </a:lnTo>
                  <a:lnTo>
                    <a:pt x="1437449" y="3810"/>
                  </a:lnTo>
                  <a:lnTo>
                    <a:pt x="1407312" y="6350"/>
                  </a:lnTo>
                  <a:lnTo>
                    <a:pt x="1376883" y="7620"/>
                  </a:lnTo>
                  <a:lnTo>
                    <a:pt x="1253236" y="17780"/>
                  </a:lnTo>
                  <a:lnTo>
                    <a:pt x="1115225" y="24130"/>
                  </a:lnTo>
                  <a:lnTo>
                    <a:pt x="896023" y="24130"/>
                  </a:lnTo>
                  <a:lnTo>
                    <a:pt x="890511" y="26670"/>
                  </a:lnTo>
                  <a:lnTo>
                    <a:pt x="882459" y="34290"/>
                  </a:lnTo>
                  <a:lnTo>
                    <a:pt x="880097" y="39370"/>
                  </a:lnTo>
                  <a:lnTo>
                    <a:pt x="879398" y="45720"/>
                  </a:lnTo>
                  <a:lnTo>
                    <a:pt x="879398" y="52070"/>
                  </a:lnTo>
                  <a:lnTo>
                    <a:pt x="881151" y="57150"/>
                  </a:lnTo>
                  <a:lnTo>
                    <a:pt x="888149" y="66040"/>
                  </a:lnTo>
                  <a:lnTo>
                    <a:pt x="893229" y="68580"/>
                  </a:lnTo>
                  <a:lnTo>
                    <a:pt x="899871" y="69850"/>
                  </a:lnTo>
                  <a:lnTo>
                    <a:pt x="903376" y="71120"/>
                  </a:lnTo>
                  <a:lnTo>
                    <a:pt x="917384" y="71120"/>
                  </a:lnTo>
                  <a:lnTo>
                    <a:pt x="920877" y="72390"/>
                  </a:lnTo>
                  <a:lnTo>
                    <a:pt x="934986" y="72390"/>
                  </a:lnTo>
                  <a:lnTo>
                    <a:pt x="942390" y="73660"/>
                  </a:lnTo>
                  <a:lnTo>
                    <a:pt x="981252" y="73660"/>
                  </a:lnTo>
                  <a:lnTo>
                    <a:pt x="1075766" y="72390"/>
                  </a:lnTo>
                  <a:lnTo>
                    <a:pt x="1135888" y="72390"/>
                  </a:lnTo>
                  <a:lnTo>
                    <a:pt x="1195476" y="69850"/>
                  </a:lnTo>
                  <a:lnTo>
                    <a:pt x="1225169" y="67310"/>
                  </a:lnTo>
                  <a:lnTo>
                    <a:pt x="1254937" y="66040"/>
                  </a:lnTo>
                  <a:lnTo>
                    <a:pt x="1314665" y="60960"/>
                  </a:lnTo>
                  <a:lnTo>
                    <a:pt x="1319555" y="60960"/>
                  </a:lnTo>
                  <a:lnTo>
                    <a:pt x="1324546" y="59690"/>
                  </a:lnTo>
                  <a:lnTo>
                    <a:pt x="1358150" y="59690"/>
                  </a:lnTo>
                  <a:lnTo>
                    <a:pt x="1361567" y="60960"/>
                  </a:lnTo>
                  <a:lnTo>
                    <a:pt x="1365059" y="60960"/>
                  </a:lnTo>
                  <a:lnTo>
                    <a:pt x="1362265" y="62230"/>
                  </a:lnTo>
                  <a:lnTo>
                    <a:pt x="1359636" y="63500"/>
                  </a:lnTo>
                  <a:lnTo>
                    <a:pt x="1354734" y="66040"/>
                  </a:lnTo>
                  <a:lnTo>
                    <a:pt x="1352118" y="66040"/>
                  </a:lnTo>
                  <a:lnTo>
                    <a:pt x="1349311" y="67310"/>
                  </a:lnTo>
                  <a:lnTo>
                    <a:pt x="1334122" y="71120"/>
                  </a:lnTo>
                  <a:lnTo>
                    <a:pt x="1288935" y="85090"/>
                  </a:lnTo>
                  <a:lnTo>
                    <a:pt x="1273937" y="88900"/>
                  </a:lnTo>
                  <a:lnTo>
                    <a:pt x="1258874" y="93980"/>
                  </a:lnTo>
                  <a:lnTo>
                    <a:pt x="1243749" y="97790"/>
                  </a:lnTo>
                  <a:lnTo>
                    <a:pt x="1187945" y="113030"/>
                  </a:lnTo>
                  <a:lnTo>
                    <a:pt x="1067104" y="147320"/>
                  </a:lnTo>
                  <a:lnTo>
                    <a:pt x="1027988" y="157226"/>
                  </a:lnTo>
                  <a:lnTo>
                    <a:pt x="1027988" y="259080"/>
                  </a:lnTo>
                  <a:lnTo>
                    <a:pt x="1026414" y="266700"/>
                  </a:lnTo>
                  <a:lnTo>
                    <a:pt x="995997" y="294640"/>
                  </a:lnTo>
                  <a:lnTo>
                    <a:pt x="981024" y="299720"/>
                  </a:lnTo>
                  <a:lnTo>
                    <a:pt x="963053" y="299720"/>
                  </a:lnTo>
                  <a:lnTo>
                    <a:pt x="961301" y="298450"/>
                  </a:lnTo>
                  <a:lnTo>
                    <a:pt x="957110" y="298450"/>
                  </a:lnTo>
                  <a:lnTo>
                    <a:pt x="942403" y="281940"/>
                  </a:lnTo>
                  <a:lnTo>
                    <a:pt x="942403" y="276860"/>
                  </a:lnTo>
                  <a:lnTo>
                    <a:pt x="956056" y="261620"/>
                  </a:lnTo>
                  <a:lnTo>
                    <a:pt x="956754" y="260350"/>
                  </a:lnTo>
                  <a:lnTo>
                    <a:pt x="957110" y="259080"/>
                  </a:lnTo>
                  <a:lnTo>
                    <a:pt x="956411" y="256540"/>
                  </a:lnTo>
                  <a:lnTo>
                    <a:pt x="955446" y="255270"/>
                  </a:lnTo>
                  <a:lnTo>
                    <a:pt x="952995" y="254000"/>
                  </a:lnTo>
                  <a:lnTo>
                    <a:pt x="951674" y="252730"/>
                  </a:lnTo>
                  <a:lnTo>
                    <a:pt x="950277" y="251460"/>
                  </a:lnTo>
                  <a:lnTo>
                    <a:pt x="945032" y="247650"/>
                  </a:lnTo>
                  <a:lnTo>
                    <a:pt x="942403" y="243840"/>
                  </a:lnTo>
                  <a:lnTo>
                    <a:pt x="942403" y="234950"/>
                  </a:lnTo>
                  <a:lnTo>
                    <a:pt x="943724" y="231140"/>
                  </a:lnTo>
                  <a:lnTo>
                    <a:pt x="948969" y="224790"/>
                  </a:lnTo>
                  <a:lnTo>
                    <a:pt x="952728" y="222250"/>
                  </a:lnTo>
                  <a:lnTo>
                    <a:pt x="957630" y="220980"/>
                  </a:lnTo>
                  <a:lnTo>
                    <a:pt x="963587" y="218440"/>
                  </a:lnTo>
                  <a:lnTo>
                    <a:pt x="983703" y="218440"/>
                  </a:lnTo>
                  <a:lnTo>
                    <a:pt x="993508" y="222250"/>
                  </a:lnTo>
                  <a:lnTo>
                    <a:pt x="1026414" y="251460"/>
                  </a:lnTo>
                  <a:lnTo>
                    <a:pt x="1027988" y="259080"/>
                  </a:lnTo>
                  <a:lnTo>
                    <a:pt x="1027988" y="157226"/>
                  </a:lnTo>
                  <a:lnTo>
                    <a:pt x="1026947" y="157480"/>
                  </a:lnTo>
                  <a:lnTo>
                    <a:pt x="986574" y="166370"/>
                  </a:lnTo>
                  <a:lnTo>
                    <a:pt x="905129" y="181610"/>
                  </a:lnTo>
                  <a:lnTo>
                    <a:pt x="897077" y="181610"/>
                  </a:lnTo>
                  <a:lnTo>
                    <a:pt x="891133" y="184150"/>
                  </a:lnTo>
                  <a:lnTo>
                    <a:pt x="879170" y="229870"/>
                  </a:lnTo>
                  <a:lnTo>
                    <a:pt x="878420" y="275590"/>
                  </a:lnTo>
                  <a:lnTo>
                    <a:pt x="878547" y="281940"/>
                  </a:lnTo>
                  <a:lnTo>
                    <a:pt x="883424" y="326390"/>
                  </a:lnTo>
                  <a:lnTo>
                    <a:pt x="899706" y="337820"/>
                  </a:lnTo>
                  <a:lnTo>
                    <a:pt x="952271" y="337820"/>
                  </a:lnTo>
                  <a:lnTo>
                    <a:pt x="958748" y="339090"/>
                  </a:lnTo>
                  <a:lnTo>
                    <a:pt x="982306" y="339090"/>
                  </a:lnTo>
                  <a:lnTo>
                    <a:pt x="994219" y="337820"/>
                  </a:lnTo>
                  <a:lnTo>
                    <a:pt x="1165745" y="337820"/>
                  </a:lnTo>
                  <a:lnTo>
                    <a:pt x="1179779" y="339090"/>
                  </a:lnTo>
                  <a:lnTo>
                    <a:pt x="1276540" y="339090"/>
                  </a:lnTo>
                  <a:lnTo>
                    <a:pt x="1305280" y="337820"/>
                  </a:lnTo>
                  <a:lnTo>
                    <a:pt x="1336509" y="337820"/>
                  </a:lnTo>
                  <a:lnTo>
                    <a:pt x="1346949" y="336550"/>
                  </a:lnTo>
                  <a:lnTo>
                    <a:pt x="1396568" y="336550"/>
                  </a:lnTo>
                  <a:lnTo>
                    <a:pt x="1414462" y="335280"/>
                  </a:lnTo>
                  <a:lnTo>
                    <a:pt x="1452676" y="335280"/>
                  </a:lnTo>
                  <a:lnTo>
                    <a:pt x="1460741" y="334010"/>
                  </a:lnTo>
                  <a:lnTo>
                    <a:pt x="1468767" y="334010"/>
                  </a:lnTo>
                  <a:lnTo>
                    <a:pt x="1476781" y="332740"/>
                  </a:lnTo>
                  <a:lnTo>
                    <a:pt x="1484833" y="332740"/>
                  </a:lnTo>
                  <a:lnTo>
                    <a:pt x="1492923" y="331470"/>
                  </a:lnTo>
                  <a:lnTo>
                    <a:pt x="1507350" y="331470"/>
                  </a:lnTo>
                  <a:lnTo>
                    <a:pt x="1513649" y="330200"/>
                  </a:lnTo>
                  <a:lnTo>
                    <a:pt x="1539900" y="302260"/>
                  </a:lnTo>
                  <a:lnTo>
                    <a:pt x="1540929" y="254000"/>
                  </a:lnTo>
                  <a:lnTo>
                    <a:pt x="1541424" y="218440"/>
                  </a:lnTo>
                  <a:lnTo>
                    <a:pt x="1541475" y="203200"/>
                  </a:lnTo>
                  <a:close/>
                </a:path>
                <a:path extrusionOk="0" h="2850515" w="1546859">
                  <a:moveTo>
                    <a:pt x="1542440" y="2741142"/>
                  </a:moveTo>
                  <a:lnTo>
                    <a:pt x="1542338" y="2699232"/>
                  </a:lnTo>
                  <a:lnTo>
                    <a:pt x="1538681" y="2656052"/>
                  </a:lnTo>
                  <a:lnTo>
                    <a:pt x="1513128" y="2639542"/>
                  </a:lnTo>
                  <a:lnTo>
                    <a:pt x="1483982" y="2631922"/>
                  </a:lnTo>
                  <a:lnTo>
                    <a:pt x="1478991" y="2631287"/>
                  </a:lnTo>
                  <a:lnTo>
                    <a:pt x="1478991" y="2725902"/>
                  </a:lnTo>
                  <a:lnTo>
                    <a:pt x="1477340" y="2729712"/>
                  </a:lnTo>
                  <a:lnTo>
                    <a:pt x="1470685" y="2738602"/>
                  </a:lnTo>
                  <a:lnTo>
                    <a:pt x="1465694" y="2743682"/>
                  </a:lnTo>
                  <a:lnTo>
                    <a:pt x="1459039" y="2752572"/>
                  </a:lnTo>
                  <a:lnTo>
                    <a:pt x="1427022" y="2769082"/>
                  </a:lnTo>
                  <a:lnTo>
                    <a:pt x="1412138" y="2769082"/>
                  </a:lnTo>
                  <a:lnTo>
                    <a:pt x="1400594" y="2765272"/>
                  </a:lnTo>
                  <a:lnTo>
                    <a:pt x="1397787" y="2761462"/>
                  </a:lnTo>
                  <a:lnTo>
                    <a:pt x="1396047" y="2757652"/>
                  </a:lnTo>
                  <a:lnTo>
                    <a:pt x="1394460" y="2753842"/>
                  </a:lnTo>
                  <a:lnTo>
                    <a:pt x="1394460" y="2747492"/>
                  </a:lnTo>
                  <a:lnTo>
                    <a:pt x="1395425" y="2744952"/>
                  </a:lnTo>
                  <a:lnTo>
                    <a:pt x="1399273" y="2739872"/>
                  </a:lnTo>
                  <a:lnTo>
                    <a:pt x="1401114" y="2738602"/>
                  </a:lnTo>
                  <a:lnTo>
                    <a:pt x="1402867" y="2736062"/>
                  </a:lnTo>
                  <a:lnTo>
                    <a:pt x="1403565" y="2734792"/>
                  </a:lnTo>
                  <a:lnTo>
                    <a:pt x="1404264" y="2734792"/>
                  </a:lnTo>
                  <a:lnTo>
                    <a:pt x="1408112" y="2729712"/>
                  </a:lnTo>
                  <a:lnTo>
                    <a:pt x="1406372" y="2728442"/>
                  </a:lnTo>
                  <a:lnTo>
                    <a:pt x="1404962" y="2728442"/>
                  </a:lnTo>
                  <a:lnTo>
                    <a:pt x="1402867" y="2727172"/>
                  </a:lnTo>
                  <a:lnTo>
                    <a:pt x="1401991" y="2725902"/>
                  </a:lnTo>
                  <a:lnTo>
                    <a:pt x="1401292" y="2725902"/>
                  </a:lnTo>
                  <a:lnTo>
                    <a:pt x="1393939" y="2720822"/>
                  </a:lnTo>
                  <a:lnTo>
                    <a:pt x="1389735" y="2714472"/>
                  </a:lnTo>
                  <a:lnTo>
                    <a:pt x="1388694" y="2708122"/>
                  </a:lnTo>
                  <a:lnTo>
                    <a:pt x="1388694" y="2704312"/>
                  </a:lnTo>
                  <a:lnTo>
                    <a:pt x="1388694" y="2700502"/>
                  </a:lnTo>
                  <a:lnTo>
                    <a:pt x="1394117" y="2695422"/>
                  </a:lnTo>
                  <a:lnTo>
                    <a:pt x="1404962" y="2690342"/>
                  </a:lnTo>
                  <a:lnTo>
                    <a:pt x="1407769" y="2690342"/>
                  </a:lnTo>
                  <a:lnTo>
                    <a:pt x="1410309" y="2689072"/>
                  </a:lnTo>
                  <a:lnTo>
                    <a:pt x="1414856" y="2687802"/>
                  </a:lnTo>
                  <a:lnTo>
                    <a:pt x="1419669" y="2687802"/>
                  </a:lnTo>
                  <a:lnTo>
                    <a:pt x="1421066" y="2686532"/>
                  </a:lnTo>
                  <a:lnTo>
                    <a:pt x="1425968" y="2686532"/>
                  </a:lnTo>
                  <a:lnTo>
                    <a:pt x="1439621" y="2689072"/>
                  </a:lnTo>
                  <a:lnTo>
                    <a:pt x="1446047" y="2691612"/>
                  </a:lnTo>
                  <a:lnTo>
                    <a:pt x="1452219" y="2695422"/>
                  </a:lnTo>
                  <a:lnTo>
                    <a:pt x="1460969" y="2701772"/>
                  </a:lnTo>
                  <a:lnTo>
                    <a:pt x="1467535" y="2706852"/>
                  </a:lnTo>
                  <a:lnTo>
                    <a:pt x="1476286" y="2713202"/>
                  </a:lnTo>
                  <a:lnTo>
                    <a:pt x="1478648" y="2717012"/>
                  </a:lnTo>
                  <a:lnTo>
                    <a:pt x="1478876" y="2719552"/>
                  </a:lnTo>
                  <a:lnTo>
                    <a:pt x="1478991" y="2725902"/>
                  </a:lnTo>
                  <a:lnTo>
                    <a:pt x="1478991" y="2631287"/>
                  </a:lnTo>
                  <a:lnTo>
                    <a:pt x="1434896" y="2625572"/>
                  </a:lnTo>
                  <a:lnTo>
                    <a:pt x="1378318" y="2620492"/>
                  </a:lnTo>
                  <a:lnTo>
                    <a:pt x="1367167" y="2618994"/>
                  </a:lnTo>
                  <a:lnTo>
                    <a:pt x="1367167" y="2736062"/>
                  </a:lnTo>
                  <a:lnTo>
                    <a:pt x="1367167" y="2739872"/>
                  </a:lnTo>
                  <a:lnTo>
                    <a:pt x="1366113" y="2743682"/>
                  </a:lnTo>
                  <a:lnTo>
                    <a:pt x="1339811" y="2775432"/>
                  </a:lnTo>
                  <a:lnTo>
                    <a:pt x="1316240" y="2784322"/>
                  </a:lnTo>
                  <a:lnTo>
                    <a:pt x="1315186" y="2785592"/>
                  </a:lnTo>
                  <a:lnTo>
                    <a:pt x="1305039" y="2785592"/>
                  </a:lnTo>
                  <a:lnTo>
                    <a:pt x="1301534" y="2784322"/>
                  </a:lnTo>
                  <a:lnTo>
                    <a:pt x="1290332" y="2783052"/>
                  </a:lnTo>
                  <a:lnTo>
                    <a:pt x="1284211" y="2777972"/>
                  </a:lnTo>
                  <a:lnTo>
                    <a:pt x="1283157" y="2771622"/>
                  </a:lnTo>
                  <a:lnTo>
                    <a:pt x="1283157" y="2765272"/>
                  </a:lnTo>
                  <a:lnTo>
                    <a:pt x="1285608" y="2758922"/>
                  </a:lnTo>
                  <a:lnTo>
                    <a:pt x="1290510" y="2753842"/>
                  </a:lnTo>
                  <a:lnTo>
                    <a:pt x="1291209" y="2752572"/>
                  </a:lnTo>
                  <a:lnTo>
                    <a:pt x="1292174" y="2751302"/>
                  </a:lnTo>
                  <a:lnTo>
                    <a:pt x="1294625" y="2750032"/>
                  </a:lnTo>
                  <a:lnTo>
                    <a:pt x="1297330" y="2747492"/>
                  </a:lnTo>
                  <a:lnTo>
                    <a:pt x="1294536" y="2744952"/>
                  </a:lnTo>
                  <a:lnTo>
                    <a:pt x="1292428" y="2743682"/>
                  </a:lnTo>
                  <a:lnTo>
                    <a:pt x="1289634" y="2742412"/>
                  </a:lnTo>
                  <a:lnTo>
                    <a:pt x="1281239" y="2734792"/>
                  </a:lnTo>
                  <a:lnTo>
                    <a:pt x="1278255" y="2730982"/>
                  </a:lnTo>
                  <a:lnTo>
                    <a:pt x="1277988" y="2727172"/>
                  </a:lnTo>
                  <a:lnTo>
                    <a:pt x="1277912" y="2717012"/>
                  </a:lnTo>
                  <a:lnTo>
                    <a:pt x="1279042" y="2715742"/>
                  </a:lnTo>
                  <a:lnTo>
                    <a:pt x="1282458" y="2711932"/>
                  </a:lnTo>
                  <a:lnTo>
                    <a:pt x="1291564" y="2706852"/>
                  </a:lnTo>
                  <a:lnTo>
                    <a:pt x="1293304" y="2706852"/>
                  </a:lnTo>
                  <a:lnTo>
                    <a:pt x="1295057" y="2705582"/>
                  </a:lnTo>
                  <a:lnTo>
                    <a:pt x="1302054" y="2704312"/>
                  </a:lnTo>
                  <a:lnTo>
                    <a:pt x="1317586" y="2704312"/>
                  </a:lnTo>
                  <a:lnTo>
                    <a:pt x="1356791" y="2722092"/>
                  </a:lnTo>
                  <a:lnTo>
                    <a:pt x="1367167" y="2736062"/>
                  </a:lnTo>
                  <a:lnTo>
                    <a:pt x="1367167" y="2618994"/>
                  </a:lnTo>
                  <a:lnTo>
                    <a:pt x="1350137" y="2616682"/>
                  </a:lnTo>
                  <a:lnTo>
                    <a:pt x="1322006" y="2614142"/>
                  </a:lnTo>
                  <a:lnTo>
                    <a:pt x="1238034" y="2602712"/>
                  </a:lnTo>
                  <a:lnTo>
                    <a:pt x="1014831" y="2559532"/>
                  </a:lnTo>
                  <a:lnTo>
                    <a:pt x="943686" y="2541752"/>
                  </a:lnTo>
                  <a:lnTo>
                    <a:pt x="907923" y="2530322"/>
                  </a:lnTo>
                  <a:lnTo>
                    <a:pt x="905129" y="2529052"/>
                  </a:lnTo>
                  <a:lnTo>
                    <a:pt x="897432" y="2529052"/>
                  </a:lnTo>
                  <a:lnTo>
                    <a:pt x="893229" y="2531592"/>
                  </a:lnTo>
                  <a:lnTo>
                    <a:pt x="885520" y="2536672"/>
                  </a:lnTo>
                  <a:lnTo>
                    <a:pt x="882726" y="2539212"/>
                  </a:lnTo>
                  <a:lnTo>
                    <a:pt x="880973" y="2544292"/>
                  </a:lnTo>
                  <a:lnTo>
                    <a:pt x="879576" y="2546832"/>
                  </a:lnTo>
                  <a:lnTo>
                    <a:pt x="878878" y="2550642"/>
                  </a:lnTo>
                  <a:lnTo>
                    <a:pt x="878878" y="2562072"/>
                  </a:lnTo>
                  <a:lnTo>
                    <a:pt x="904684" y="2581122"/>
                  </a:lnTo>
                  <a:lnTo>
                    <a:pt x="912482" y="2583662"/>
                  </a:lnTo>
                  <a:lnTo>
                    <a:pt x="949147" y="2593822"/>
                  </a:lnTo>
                  <a:lnTo>
                    <a:pt x="987234" y="2602712"/>
                  </a:lnTo>
                  <a:lnTo>
                    <a:pt x="1067625" y="2620492"/>
                  </a:lnTo>
                  <a:lnTo>
                    <a:pt x="1109484" y="2628112"/>
                  </a:lnTo>
                  <a:lnTo>
                    <a:pt x="1151826" y="2637002"/>
                  </a:lnTo>
                  <a:lnTo>
                    <a:pt x="1194676" y="2643352"/>
                  </a:lnTo>
                  <a:lnTo>
                    <a:pt x="1238008" y="2650972"/>
                  </a:lnTo>
                  <a:lnTo>
                    <a:pt x="1250378" y="2653512"/>
                  </a:lnTo>
                  <a:lnTo>
                    <a:pt x="1275308" y="2656052"/>
                  </a:lnTo>
                  <a:lnTo>
                    <a:pt x="1287881" y="2658592"/>
                  </a:lnTo>
                  <a:lnTo>
                    <a:pt x="1313878" y="2661132"/>
                  </a:lnTo>
                  <a:lnTo>
                    <a:pt x="1341437" y="2666212"/>
                  </a:lnTo>
                  <a:lnTo>
                    <a:pt x="1333385" y="2670022"/>
                  </a:lnTo>
                  <a:lnTo>
                    <a:pt x="1326121" y="2671292"/>
                  </a:lnTo>
                  <a:lnTo>
                    <a:pt x="1313167" y="2671292"/>
                  </a:lnTo>
                  <a:lnTo>
                    <a:pt x="1301013" y="2673832"/>
                  </a:lnTo>
                  <a:lnTo>
                    <a:pt x="1267256" y="2680182"/>
                  </a:lnTo>
                  <a:lnTo>
                    <a:pt x="1256385" y="2681846"/>
                  </a:lnTo>
                  <a:lnTo>
                    <a:pt x="1256385" y="2748762"/>
                  </a:lnTo>
                  <a:lnTo>
                    <a:pt x="1256385" y="2751302"/>
                  </a:lnTo>
                  <a:lnTo>
                    <a:pt x="1256207" y="2752572"/>
                  </a:lnTo>
                  <a:lnTo>
                    <a:pt x="1230922" y="2785592"/>
                  </a:lnTo>
                  <a:lnTo>
                    <a:pt x="1202829" y="2797022"/>
                  </a:lnTo>
                  <a:lnTo>
                    <a:pt x="1186548" y="2797022"/>
                  </a:lnTo>
                  <a:lnTo>
                    <a:pt x="1178153" y="2793212"/>
                  </a:lnTo>
                  <a:lnTo>
                    <a:pt x="1173429" y="2788132"/>
                  </a:lnTo>
                  <a:lnTo>
                    <a:pt x="1172375" y="2783052"/>
                  </a:lnTo>
                  <a:lnTo>
                    <a:pt x="1172375" y="2776702"/>
                  </a:lnTo>
                  <a:lnTo>
                    <a:pt x="1184452" y="2760192"/>
                  </a:lnTo>
                  <a:lnTo>
                    <a:pt x="1183398" y="2757652"/>
                  </a:lnTo>
                  <a:lnTo>
                    <a:pt x="1182700" y="2757652"/>
                  </a:lnTo>
                  <a:lnTo>
                    <a:pt x="1182001" y="2756382"/>
                  </a:lnTo>
                  <a:lnTo>
                    <a:pt x="1181468" y="2755112"/>
                  </a:lnTo>
                  <a:lnTo>
                    <a:pt x="1180782" y="2755112"/>
                  </a:lnTo>
                  <a:lnTo>
                    <a:pt x="1177620" y="2752572"/>
                  </a:lnTo>
                  <a:lnTo>
                    <a:pt x="1174648" y="2751302"/>
                  </a:lnTo>
                  <a:lnTo>
                    <a:pt x="1169047" y="2747492"/>
                  </a:lnTo>
                  <a:lnTo>
                    <a:pt x="1167472" y="2743682"/>
                  </a:lnTo>
                  <a:lnTo>
                    <a:pt x="1167130" y="2739872"/>
                  </a:lnTo>
                  <a:lnTo>
                    <a:pt x="1166774" y="2739872"/>
                  </a:lnTo>
                  <a:lnTo>
                    <a:pt x="1166596" y="2738602"/>
                  </a:lnTo>
                  <a:lnTo>
                    <a:pt x="1166596" y="2736062"/>
                  </a:lnTo>
                  <a:lnTo>
                    <a:pt x="1166774" y="2734792"/>
                  </a:lnTo>
                  <a:lnTo>
                    <a:pt x="1167130" y="2734792"/>
                  </a:lnTo>
                  <a:lnTo>
                    <a:pt x="1168171" y="2729712"/>
                  </a:lnTo>
                  <a:lnTo>
                    <a:pt x="1170711" y="2725902"/>
                  </a:lnTo>
                  <a:lnTo>
                    <a:pt x="1178763" y="2720822"/>
                  </a:lnTo>
                  <a:lnTo>
                    <a:pt x="1183055" y="2718282"/>
                  </a:lnTo>
                  <a:lnTo>
                    <a:pt x="1187602" y="2717012"/>
                  </a:lnTo>
                  <a:lnTo>
                    <a:pt x="1189609" y="2717012"/>
                  </a:lnTo>
                  <a:lnTo>
                    <a:pt x="1191361" y="2715742"/>
                  </a:lnTo>
                  <a:lnTo>
                    <a:pt x="1209217" y="2715742"/>
                  </a:lnTo>
                  <a:lnTo>
                    <a:pt x="1220063" y="2719552"/>
                  </a:lnTo>
                  <a:lnTo>
                    <a:pt x="1252359" y="2741142"/>
                  </a:lnTo>
                  <a:lnTo>
                    <a:pt x="1254810" y="2744952"/>
                  </a:lnTo>
                  <a:lnTo>
                    <a:pt x="1255153" y="2744952"/>
                  </a:lnTo>
                  <a:lnTo>
                    <a:pt x="1255509" y="2746222"/>
                  </a:lnTo>
                  <a:lnTo>
                    <a:pt x="1256207" y="2747492"/>
                  </a:lnTo>
                  <a:lnTo>
                    <a:pt x="1256385" y="2748762"/>
                  </a:lnTo>
                  <a:lnTo>
                    <a:pt x="1256385" y="2681846"/>
                  </a:lnTo>
                  <a:lnTo>
                    <a:pt x="1200442" y="2690342"/>
                  </a:lnTo>
                  <a:lnTo>
                    <a:pt x="1167384" y="2694152"/>
                  </a:lnTo>
                  <a:lnTo>
                    <a:pt x="1142441" y="2696133"/>
                  </a:lnTo>
                  <a:lnTo>
                    <a:pt x="1142441" y="2764002"/>
                  </a:lnTo>
                  <a:lnTo>
                    <a:pt x="1142441" y="2766542"/>
                  </a:lnTo>
                  <a:lnTo>
                    <a:pt x="1141920" y="2769082"/>
                  </a:lnTo>
                  <a:lnTo>
                    <a:pt x="1140866" y="2770352"/>
                  </a:lnTo>
                  <a:lnTo>
                    <a:pt x="1136243" y="2777972"/>
                  </a:lnTo>
                  <a:lnTo>
                    <a:pt x="1107008" y="2807182"/>
                  </a:lnTo>
                  <a:lnTo>
                    <a:pt x="1089939" y="2810992"/>
                  </a:lnTo>
                  <a:lnTo>
                    <a:pt x="1086789" y="2812262"/>
                  </a:lnTo>
                  <a:lnTo>
                    <a:pt x="1076286" y="2812262"/>
                  </a:lnTo>
                  <a:lnTo>
                    <a:pt x="1074191" y="2810992"/>
                  </a:lnTo>
                  <a:lnTo>
                    <a:pt x="1064044" y="2808452"/>
                  </a:lnTo>
                  <a:lnTo>
                    <a:pt x="1058786" y="2804642"/>
                  </a:lnTo>
                  <a:lnTo>
                    <a:pt x="1058443" y="2797022"/>
                  </a:lnTo>
                  <a:lnTo>
                    <a:pt x="1058354" y="2795752"/>
                  </a:lnTo>
                  <a:lnTo>
                    <a:pt x="1057910" y="2795752"/>
                  </a:lnTo>
                  <a:lnTo>
                    <a:pt x="1057910" y="2790672"/>
                  </a:lnTo>
                  <a:lnTo>
                    <a:pt x="1060018" y="2786862"/>
                  </a:lnTo>
                  <a:lnTo>
                    <a:pt x="1064209" y="2781782"/>
                  </a:lnTo>
                  <a:lnTo>
                    <a:pt x="1064907" y="2780512"/>
                  </a:lnTo>
                  <a:lnTo>
                    <a:pt x="1065784" y="2779242"/>
                  </a:lnTo>
                  <a:lnTo>
                    <a:pt x="1071041" y="2772892"/>
                  </a:lnTo>
                  <a:lnTo>
                    <a:pt x="1066838" y="2770352"/>
                  </a:lnTo>
                  <a:lnTo>
                    <a:pt x="1052131" y="2744952"/>
                  </a:lnTo>
                  <a:lnTo>
                    <a:pt x="1053045" y="2743682"/>
                  </a:lnTo>
                  <a:lnTo>
                    <a:pt x="1056690" y="2738602"/>
                  </a:lnTo>
                  <a:lnTo>
                    <a:pt x="1065784" y="2734792"/>
                  </a:lnTo>
                  <a:lnTo>
                    <a:pt x="1068235" y="2733522"/>
                  </a:lnTo>
                  <a:lnTo>
                    <a:pt x="1070597" y="2732252"/>
                  </a:lnTo>
                  <a:lnTo>
                    <a:pt x="1075156" y="2730982"/>
                  </a:lnTo>
                  <a:lnTo>
                    <a:pt x="1080490" y="2729712"/>
                  </a:lnTo>
                  <a:lnTo>
                    <a:pt x="1092923" y="2729712"/>
                  </a:lnTo>
                  <a:lnTo>
                    <a:pt x="1100785" y="2730982"/>
                  </a:lnTo>
                  <a:lnTo>
                    <a:pt x="1108849" y="2734792"/>
                  </a:lnTo>
                  <a:lnTo>
                    <a:pt x="1114793" y="2737332"/>
                  </a:lnTo>
                  <a:lnTo>
                    <a:pt x="1120127" y="2741142"/>
                  </a:lnTo>
                  <a:lnTo>
                    <a:pt x="1129588" y="2748762"/>
                  </a:lnTo>
                  <a:lnTo>
                    <a:pt x="1134046" y="2752572"/>
                  </a:lnTo>
                  <a:lnTo>
                    <a:pt x="1138250" y="2757652"/>
                  </a:lnTo>
                  <a:lnTo>
                    <a:pt x="1140345" y="2758922"/>
                  </a:lnTo>
                  <a:lnTo>
                    <a:pt x="1141742" y="2761462"/>
                  </a:lnTo>
                  <a:lnTo>
                    <a:pt x="1142441" y="2764002"/>
                  </a:lnTo>
                  <a:lnTo>
                    <a:pt x="1142441" y="2696133"/>
                  </a:lnTo>
                  <a:lnTo>
                    <a:pt x="1029030" y="2705087"/>
                  </a:lnTo>
                  <a:lnTo>
                    <a:pt x="1029030" y="2777972"/>
                  </a:lnTo>
                  <a:lnTo>
                    <a:pt x="1029030" y="2780512"/>
                  </a:lnTo>
                  <a:lnTo>
                    <a:pt x="1008557" y="2813532"/>
                  </a:lnTo>
                  <a:lnTo>
                    <a:pt x="979678" y="2826232"/>
                  </a:lnTo>
                  <a:lnTo>
                    <a:pt x="963930" y="2826232"/>
                  </a:lnTo>
                  <a:lnTo>
                    <a:pt x="959993" y="2824962"/>
                  </a:lnTo>
                  <a:lnTo>
                    <a:pt x="952639" y="2821152"/>
                  </a:lnTo>
                  <a:lnTo>
                    <a:pt x="949934" y="2818612"/>
                  </a:lnTo>
                  <a:lnTo>
                    <a:pt x="948182" y="2813532"/>
                  </a:lnTo>
                  <a:lnTo>
                    <a:pt x="947483" y="2812262"/>
                  </a:lnTo>
                  <a:lnTo>
                    <a:pt x="947127" y="2810992"/>
                  </a:lnTo>
                  <a:lnTo>
                    <a:pt x="947127" y="2805912"/>
                  </a:lnTo>
                  <a:lnTo>
                    <a:pt x="958240" y="2789402"/>
                  </a:lnTo>
                  <a:lnTo>
                    <a:pt x="958862" y="2788132"/>
                  </a:lnTo>
                  <a:lnTo>
                    <a:pt x="959205" y="2786862"/>
                  </a:lnTo>
                  <a:lnTo>
                    <a:pt x="958507" y="2785592"/>
                  </a:lnTo>
                  <a:lnTo>
                    <a:pt x="957364" y="2784322"/>
                  </a:lnTo>
                  <a:lnTo>
                    <a:pt x="954214" y="2783052"/>
                  </a:lnTo>
                  <a:lnTo>
                    <a:pt x="952728" y="2781782"/>
                  </a:lnTo>
                  <a:lnTo>
                    <a:pt x="951331" y="2780512"/>
                  </a:lnTo>
                  <a:lnTo>
                    <a:pt x="945730" y="2777972"/>
                  </a:lnTo>
                  <a:lnTo>
                    <a:pt x="942581" y="2774162"/>
                  </a:lnTo>
                  <a:lnTo>
                    <a:pt x="941882" y="2769082"/>
                  </a:lnTo>
                  <a:lnTo>
                    <a:pt x="941882" y="2758922"/>
                  </a:lnTo>
                  <a:lnTo>
                    <a:pt x="946086" y="2753842"/>
                  </a:lnTo>
                  <a:lnTo>
                    <a:pt x="954481" y="2748762"/>
                  </a:lnTo>
                  <a:lnTo>
                    <a:pt x="957275" y="2747492"/>
                  </a:lnTo>
                  <a:lnTo>
                    <a:pt x="959904" y="2746222"/>
                  </a:lnTo>
                  <a:lnTo>
                    <a:pt x="964806" y="2746222"/>
                  </a:lnTo>
                  <a:lnTo>
                    <a:pt x="967435" y="2744952"/>
                  </a:lnTo>
                  <a:lnTo>
                    <a:pt x="971715" y="2744952"/>
                  </a:lnTo>
                  <a:lnTo>
                    <a:pt x="973467" y="2743682"/>
                  </a:lnTo>
                  <a:lnTo>
                    <a:pt x="979678" y="2743682"/>
                  </a:lnTo>
                  <a:lnTo>
                    <a:pt x="1021029" y="2764002"/>
                  </a:lnTo>
                  <a:lnTo>
                    <a:pt x="1029030" y="2777972"/>
                  </a:lnTo>
                  <a:lnTo>
                    <a:pt x="1029030" y="2705087"/>
                  </a:lnTo>
                  <a:lnTo>
                    <a:pt x="942340" y="2711932"/>
                  </a:lnTo>
                  <a:lnTo>
                    <a:pt x="909332" y="2711932"/>
                  </a:lnTo>
                  <a:lnTo>
                    <a:pt x="897483" y="2713202"/>
                  </a:lnTo>
                  <a:lnTo>
                    <a:pt x="878611" y="2758922"/>
                  </a:lnTo>
                  <a:lnTo>
                    <a:pt x="877887" y="2794482"/>
                  </a:lnTo>
                  <a:lnTo>
                    <a:pt x="878001" y="2799562"/>
                  </a:lnTo>
                  <a:lnTo>
                    <a:pt x="887018" y="2842742"/>
                  </a:lnTo>
                  <a:lnTo>
                    <a:pt x="904074" y="2850362"/>
                  </a:lnTo>
                  <a:lnTo>
                    <a:pt x="920356" y="2850362"/>
                  </a:lnTo>
                  <a:lnTo>
                    <a:pt x="1060043" y="2842742"/>
                  </a:lnTo>
                  <a:lnTo>
                    <a:pt x="1106741" y="2838932"/>
                  </a:lnTo>
                  <a:lnTo>
                    <a:pt x="1209573" y="2827502"/>
                  </a:lnTo>
                  <a:lnTo>
                    <a:pt x="1218450" y="2826232"/>
                  </a:lnTo>
                  <a:lnTo>
                    <a:pt x="1317345" y="2812262"/>
                  </a:lnTo>
                  <a:lnTo>
                    <a:pt x="1390789" y="2799562"/>
                  </a:lnTo>
                  <a:lnTo>
                    <a:pt x="1412709" y="2797022"/>
                  </a:lnTo>
                  <a:lnTo>
                    <a:pt x="1423568" y="2794482"/>
                  </a:lnTo>
                  <a:lnTo>
                    <a:pt x="1434376" y="2793212"/>
                  </a:lnTo>
                  <a:lnTo>
                    <a:pt x="1445171" y="2790672"/>
                  </a:lnTo>
                  <a:lnTo>
                    <a:pt x="1456029" y="2789402"/>
                  </a:lnTo>
                  <a:lnTo>
                    <a:pt x="1466951" y="2789402"/>
                  </a:lnTo>
                  <a:lnTo>
                    <a:pt x="1477949" y="2788132"/>
                  </a:lnTo>
                  <a:lnTo>
                    <a:pt x="1490548" y="2788132"/>
                  </a:lnTo>
                  <a:lnTo>
                    <a:pt x="1503146" y="2786862"/>
                  </a:lnTo>
                  <a:lnTo>
                    <a:pt x="1506207" y="2785592"/>
                  </a:lnTo>
                  <a:lnTo>
                    <a:pt x="1509280" y="2784322"/>
                  </a:lnTo>
                  <a:lnTo>
                    <a:pt x="1515224" y="2783052"/>
                  </a:lnTo>
                  <a:lnTo>
                    <a:pt x="1520482" y="2780512"/>
                  </a:lnTo>
                  <a:lnTo>
                    <a:pt x="1524673" y="2779242"/>
                  </a:lnTo>
                  <a:lnTo>
                    <a:pt x="1541475" y="2750032"/>
                  </a:lnTo>
                  <a:lnTo>
                    <a:pt x="1542173" y="2744952"/>
                  </a:lnTo>
                  <a:lnTo>
                    <a:pt x="1542440" y="2741142"/>
                  </a:lnTo>
                  <a:close/>
                </a:path>
                <a:path extrusionOk="0" h="2850515" w="1546859">
                  <a:moveTo>
                    <a:pt x="1543050" y="2139645"/>
                  </a:moveTo>
                  <a:lnTo>
                    <a:pt x="1541653" y="2134565"/>
                  </a:lnTo>
                  <a:lnTo>
                    <a:pt x="1534299" y="2123135"/>
                  </a:lnTo>
                  <a:lnTo>
                    <a:pt x="1528533" y="2119325"/>
                  </a:lnTo>
                  <a:lnTo>
                    <a:pt x="1518551" y="2119325"/>
                  </a:lnTo>
                  <a:lnTo>
                    <a:pt x="1515757" y="2120595"/>
                  </a:lnTo>
                  <a:lnTo>
                    <a:pt x="1508734" y="2121865"/>
                  </a:lnTo>
                  <a:lnTo>
                    <a:pt x="1501317" y="2124405"/>
                  </a:lnTo>
                  <a:lnTo>
                    <a:pt x="1485303" y="2126945"/>
                  </a:lnTo>
                  <a:lnTo>
                    <a:pt x="1476781" y="2126945"/>
                  </a:lnTo>
                  <a:lnTo>
                    <a:pt x="1459064" y="2129485"/>
                  </a:lnTo>
                  <a:lnTo>
                    <a:pt x="1440434" y="2129485"/>
                  </a:lnTo>
                  <a:lnTo>
                    <a:pt x="1430820" y="2130755"/>
                  </a:lnTo>
                  <a:lnTo>
                    <a:pt x="1421015" y="2130755"/>
                  </a:lnTo>
                  <a:lnTo>
                    <a:pt x="1400810" y="2132025"/>
                  </a:lnTo>
                  <a:lnTo>
                    <a:pt x="1390459" y="2132025"/>
                  </a:lnTo>
                  <a:lnTo>
                    <a:pt x="1379943" y="2133295"/>
                  </a:lnTo>
                  <a:lnTo>
                    <a:pt x="1369263" y="2133295"/>
                  </a:lnTo>
                  <a:lnTo>
                    <a:pt x="1344510" y="2137105"/>
                  </a:lnTo>
                  <a:lnTo>
                    <a:pt x="1336446" y="2137105"/>
                  </a:lnTo>
                  <a:lnTo>
                    <a:pt x="1328394" y="2138375"/>
                  </a:lnTo>
                  <a:lnTo>
                    <a:pt x="1311986" y="2138375"/>
                  </a:lnTo>
                  <a:lnTo>
                    <a:pt x="1303629" y="2139645"/>
                  </a:lnTo>
                  <a:lnTo>
                    <a:pt x="1296555" y="2138375"/>
                  </a:lnTo>
                  <a:lnTo>
                    <a:pt x="1268577" y="2138375"/>
                  </a:lnTo>
                  <a:lnTo>
                    <a:pt x="1261567" y="2137105"/>
                  </a:lnTo>
                  <a:lnTo>
                    <a:pt x="1256906" y="2137105"/>
                  </a:lnTo>
                  <a:lnTo>
                    <a:pt x="1256906" y="2384755"/>
                  </a:lnTo>
                  <a:lnTo>
                    <a:pt x="1255852" y="2388565"/>
                  </a:lnTo>
                  <a:lnTo>
                    <a:pt x="1226972" y="2416505"/>
                  </a:lnTo>
                  <a:lnTo>
                    <a:pt x="1203528" y="2424125"/>
                  </a:lnTo>
                  <a:lnTo>
                    <a:pt x="1189177" y="2424125"/>
                  </a:lnTo>
                  <a:lnTo>
                    <a:pt x="1185672" y="2422855"/>
                  </a:lnTo>
                  <a:lnTo>
                    <a:pt x="1183220" y="2421585"/>
                  </a:lnTo>
                  <a:lnTo>
                    <a:pt x="1173429" y="2417775"/>
                  </a:lnTo>
                  <a:lnTo>
                    <a:pt x="1169225" y="2412695"/>
                  </a:lnTo>
                  <a:lnTo>
                    <a:pt x="1169225" y="2402535"/>
                  </a:lnTo>
                  <a:lnTo>
                    <a:pt x="1171498" y="2397455"/>
                  </a:lnTo>
                  <a:lnTo>
                    <a:pt x="1176045" y="2392375"/>
                  </a:lnTo>
                  <a:lnTo>
                    <a:pt x="1177099" y="2391105"/>
                  </a:lnTo>
                  <a:lnTo>
                    <a:pt x="1178318" y="2389835"/>
                  </a:lnTo>
                  <a:lnTo>
                    <a:pt x="1181125" y="2387295"/>
                  </a:lnTo>
                  <a:lnTo>
                    <a:pt x="1182700" y="2386025"/>
                  </a:lnTo>
                  <a:lnTo>
                    <a:pt x="1184452" y="2384755"/>
                  </a:lnTo>
                  <a:lnTo>
                    <a:pt x="1183398" y="2383485"/>
                  </a:lnTo>
                  <a:lnTo>
                    <a:pt x="1182789" y="2382215"/>
                  </a:lnTo>
                  <a:lnTo>
                    <a:pt x="1182433" y="2380945"/>
                  </a:lnTo>
                  <a:lnTo>
                    <a:pt x="1182001" y="2380945"/>
                  </a:lnTo>
                  <a:lnTo>
                    <a:pt x="1181303" y="2379675"/>
                  </a:lnTo>
                  <a:lnTo>
                    <a:pt x="1178496" y="2377135"/>
                  </a:lnTo>
                  <a:lnTo>
                    <a:pt x="1175791" y="2374595"/>
                  </a:lnTo>
                  <a:lnTo>
                    <a:pt x="1170533" y="2370785"/>
                  </a:lnTo>
                  <a:lnTo>
                    <a:pt x="1169225" y="2366975"/>
                  </a:lnTo>
                  <a:lnTo>
                    <a:pt x="1169225" y="2363165"/>
                  </a:lnTo>
                  <a:lnTo>
                    <a:pt x="1192847" y="2342845"/>
                  </a:lnTo>
                  <a:lnTo>
                    <a:pt x="1203871" y="2342845"/>
                  </a:lnTo>
                  <a:lnTo>
                    <a:pt x="1242199" y="2360625"/>
                  </a:lnTo>
                  <a:lnTo>
                    <a:pt x="1256474" y="2380945"/>
                  </a:lnTo>
                  <a:lnTo>
                    <a:pt x="1256817" y="2382215"/>
                  </a:lnTo>
                  <a:lnTo>
                    <a:pt x="1256906" y="2384755"/>
                  </a:lnTo>
                  <a:lnTo>
                    <a:pt x="1256906" y="2137105"/>
                  </a:lnTo>
                  <a:lnTo>
                    <a:pt x="1254531" y="2137105"/>
                  </a:lnTo>
                  <a:lnTo>
                    <a:pt x="1251038" y="2136483"/>
                  </a:lnTo>
                  <a:lnTo>
                    <a:pt x="1251038" y="2288235"/>
                  </a:lnTo>
                  <a:lnTo>
                    <a:pt x="1250696" y="2297125"/>
                  </a:lnTo>
                  <a:lnTo>
                    <a:pt x="1240447" y="2318715"/>
                  </a:lnTo>
                  <a:lnTo>
                    <a:pt x="1210830" y="2318715"/>
                  </a:lnTo>
                  <a:lnTo>
                    <a:pt x="1186027" y="2321255"/>
                  </a:lnTo>
                  <a:lnTo>
                    <a:pt x="1173657" y="2321255"/>
                  </a:lnTo>
                  <a:lnTo>
                    <a:pt x="1161211" y="2322525"/>
                  </a:lnTo>
                  <a:lnTo>
                    <a:pt x="1141920" y="2322525"/>
                  </a:lnTo>
                  <a:lnTo>
                    <a:pt x="1141920" y="2380945"/>
                  </a:lnTo>
                  <a:lnTo>
                    <a:pt x="1141920" y="2386025"/>
                  </a:lnTo>
                  <a:lnTo>
                    <a:pt x="1141222" y="2388565"/>
                  </a:lnTo>
                  <a:lnTo>
                    <a:pt x="1139825" y="2389835"/>
                  </a:lnTo>
                  <a:lnTo>
                    <a:pt x="1134198" y="2396185"/>
                  </a:lnTo>
                  <a:lnTo>
                    <a:pt x="1128331" y="2402535"/>
                  </a:lnTo>
                  <a:lnTo>
                    <a:pt x="1093241" y="2424125"/>
                  </a:lnTo>
                  <a:lnTo>
                    <a:pt x="1072095" y="2424125"/>
                  </a:lnTo>
                  <a:lnTo>
                    <a:pt x="1070165" y="2422855"/>
                  </a:lnTo>
                  <a:lnTo>
                    <a:pt x="1068412" y="2422855"/>
                  </a:lnTo>
                  <a:lnTo>
                    <a:pt x="1058964" y="2419045"/>
                  </a:lnTo>
                  <a:lnTo>
                    <a:pt x="1054239" y="2413965"/>
                  </a:lnTo>
                  <a:lnTo>
                    <a:pt x="1054239" y="2401265"/>
                  </a:lnTo>
                  <a:lnTo>
                    <a:pt x="1056868" y="2396185"/>
                  </a:lnTo>
                  <a:lnTo>
                    <a:pt x="1062113" y="2391105"/>
                  </a:lnTo>
                  <a:lnTo>
                    <a:pt x="1062812" y="2389835"/>
                  </a:lnTo>
                  <a:lnTo>
                    <a:pt x="1063866" y="2388565"/>
                  </a:lnTo>
                  <a:lnTo>
                    <a:pt x="1066673" y="2387295"/>
                  </a:lnTo>
                  <a:lnTo>
                    <a:pt x="1068235" y="2386025"/>
                  </a:lnTo>
                  <a:lnTo>
                    <a:pt x="1069987" y="2383485"/>
                  </a:lnTo>
                  <a:lnTo>
                    <a:pt x="1068235" y="2382215"/>
                  </a:lnTo>
                  <a:lnTo>
                    <a:pt x="1066673" y="2380945"/>
                  </a:lnTo>
                  <a:lnTo>
                    <a:pt x="1061059" y="2375865"/>
                  </a:lnTo>
                  <a:lnTo>
                    <a:pt x="1056170" y="2372055"/>
                  </a:lnTo>
                  <a:lnTo>
                    <a:pt x="1053719" y="2368245"/>
                  </a:lnTo>
                  <a:lnTo>
                    <a:pt x="1053719" y="2359355"/>
                  </a:lnTo>
                  <a:lnTo>
                    <a:pt x="1055116" y="2355545"/>
                  </a:lnTo>
                  <a:lnTo>
                    <a:pt x="1060716" y="2349195"/>
                  </a:lnTo>
                  <a:lnTo>
                    <a:pt x="1064564" y="2346655"/>
                  </a:lnTo>
                  <a:lnTo>
                    <a:pt x="1069467" y="2345385"/>
                  </a:lnTo>
                  <a:lnTo>
                    <a:pt x="1074801" y="2344115"/>
                  </a:lnTo>
                  <a:lnTo>
                    <a:pt x="1079347" y="2342845"/>
                  </a:lnTo>
                  <a:lnTo>
                    <a:pt x="1091552" y="2342845"/>
                  </a:lnTo>
                  <a:lnTo>
                    <a:pt x="1105458" y="2347925"/>
                  </a:lnTo>
                  <a:lnTo>
                    <a:pt x="1112520" y="2351735"/>
                  </a:lnTo>
                  <a:lnTo>
                    <a:pt x="1118120" y="2354275"/>
                  </a:lnTo>
                  <a:lnTo>
                    <a:pt x="1122934" y="2358085"/>
                  </a:lnTo>
                  <a:lnTo>
                    <a:pt x="1130985" y="2366975"/>
                  </a:lnTo>
                  <a:lnTo>
                    <a:pt x="1134922" y="2372055"/>
                  </a:lnTo>
                  <a:lnTo>
                    <a:pt x="1138770" y="2377135"/>
                  </a:lnTo>
                  <a:lnTo>
                    <a:pt x="1140866" y="2378405"/>
                  </a:lnTo>
                  <a:lnTo>
                    <a:pt x="1141920" y="2380945"/>
                  </a:lnTo>
                  <a:lnTo>
                    <a:pt x="1141920" y="2322525"/>
                  </a:lnTo>
                  <a:lnTo>
                    <a:pt x="1119390" y="2322525"/>
                  </a:lnTo>
                  <a:lnTo>
                    <a:pt x="1109560" y="2323795"/>
                  </a:lnTo>
                  <a:lnTo>
                    <a:pt x="1090206" y="2323795"/>
                  </a:lnTo>
                  <a:lnTo>
                    <a:pt x="1080604" y="2325065"/>
                  </a:lnTo>
                  <a:lnTo>
                    <a:pt x="1047419" y="2325065"/>
                  </a:lnTo>
                  <a:lnTo>
                    <a:pt x="1043216" y="2326335"/>
                  </a:lnTo>
                  <a:lnTo>
                    <a:pt x="1039012" y="2326335"/>
                  </a:lnTo>
                  <a:lnTo>
                    <a:pt x="1027988" y="2325725"/>
                  </a:lnTo>
                  <a:lnTo>
                    <a:pt x="1027988" y="2383485"/>
                  </a:lnTo>
                  <a:lnTo>
                    <a:pt x="1002779" y="2415235"/>
                  </a:lnTo>
                  <a:lnTo>
                    <a:pt x="981024" y="2424125"/>
                  </a:lnTo>
                  <a:lnTo>
                    <a:pt x="961301" y="2424125"/>
                  </a:lnTo>
                  <a:lnTo>
                    <a:pt x="942581" y="2407615"/>
                  </a:lnTo>
                  <a:lnTo>
                    <a:pt x="942403" y="2407615"/>
                  </a:lnTo>
                  <a:lnTo>
                    <a:pt x="942403" y="2402535"/>
                  </a:lnTo>
                  <a:lnTo>
                    <a:pt x="943368" y="2398725"/>
                  </a:lnTo>
                  <a:lnTo>
                    <a:pt x="947216" y="2393645"/>
                  </a:lnTo>
                  <a:lnTo>
                    <a:pt x="949401" y="2391105"/>
                  </a:lnTo>
                  <a:lnTo>
                    <a:pt x="951852" y="2389835"/>
                  </a:lnTo>
                  <a:lnTo>
                    <a:pt x="956056" y="2387295"/>
                  </a:lnTo>
                  <a:lnTo>
                    <a:pt x="956754" y="2386025"/>
                  </a:lnTo>
                  <a:lnTo>
                    <a:pt x="957110" y="2383485"/>
                  </a:lnTo>
                  <a:lnTo>
                    <a:pt x="956411" y="2382215"/>
                  </a:lnTo>
                  <a:lnTo>
                    <a:pt x="945032" y="2373325"/>
                  </a:lnTo>
                  <a:lnTo>
                    <a:pt x="942403" y="2368245"/>
                  </a:lnTo>
                  <a:lnTo>
                    <a:pt x="942403" y="2359355"/>
                  </a:lnTo>
                  <a:lnTo>
                    <a:pt x="943724" y="2355545"/>
                  </a:lnTo>
                  <a:lnTo>
                    <a:pt x="948969" y="2349195"/>
                  </a:lnTo>
                  <a:lnTo>
                    <a:pt x="952728" y="2346655"/>
                  </a:lnTo>
                  <a:lnTo>
                    <a:pt x="957630" y="2345385"/>
                  </a:lnTo>
                  <a:lnTo>
                    <a:pt x="963587" y="2344115"/>
                  </a:lnTo>
                  <a:lnTo>
                    <a:pt x="968832" y="2342845"/>
                  </a:lnTo>
                  <a:lnTo>
                    <a:pt x="978636" y="2342845"/>
                  </a:lnTo>
                  <a:lnTo>
                    <a:pt x="993508" y="2346655"/>
                  </a:lnTo>
                  <a:lnTo>
                    <a:pt x="1026414" y="2375865"/>
                  </a:lnTo>
                  <a:lnTo>
                    <a:pt x="1027988" y="2383485"/>
                  </a:lnTo>
                  <a:lnTo>
                    <a:pt x="1027988" y="2325725"/>
                  </a:lnTo>
                  <a:lnTo>
                    <a:pt x="1016203" y="2325065"/>
                  </a:lnTo>
                  <a:lnTo>
                    <a:pt x="993990" y="2321255"/>
                  </a:lnTo>
                  <a:lnTo>
                    <a:pt x="972362" y="2316175"/>
                  </a:lnTo>
                  <a:lnTo>
                    <a:pt x="951331" y="2308555"/>
                  </a:lnTo>
                  <a:lnTo>
                    <a:pt x="945730" y="2307285"/>
                  </a:lnTo>
                  <a:lnTo>
                    <a:pt x="940219" y="2303475"/>
                  </a:lnTo>
                  <a:lnTo>
                    <a:pt x="929360" y="2298395"/>
                  </a:lnTo>
                  <a:lnTo>
                    <a:pt x="926299" y="2293315"/>
                  </a:lnTo>
                  <a:lnTo>
                    <a:pt x="925601" y="2284425"/>
                  </a:lnTo>
                  <a:lnTo>
                    <a:pt x="925258" y="2281885"/>
                  </a:lnTo>
                  <a:lnTo>
                    <a:pt x="924991" y="2279345"/>
                  </a:lnTo>
                  <a:lnTo>
                    <a:pt x="924636" y="2274265"/>
                  </a:lnTo>
                  <a:lnTo>
                    <a:pt x="924547" y="2261565"/>
                  </a:lnTo>
                  <a:lnTo>
                    <a:pt x="925512" y="2255215"/>
                  </a:lnTo>
                  <a:lnTo>
                    <a:pt x="929360" y="2243785"/>
                  </a:lnTo>
                  <a:lnTo>
                    <a:pt x="933310" y="2237435"/>
                  </a:lnTo>
                  <a:lnTo>
                    <a:pt x="939253" y="2233625"/>
                  </a:lnTo>
                  <a:lnTo>
                    <a:pt x="945921" y="2227275"/>
                  </a:lnTo>
                  <a:lnTo>
                    <a:pt x="952779" y="2222195"/>
                  </a:lnTo>
                  <a:lnTo>
                    <a:pt x="959827" y="2217115"/>
                  </a:lnTo>
                  <a:lnTo>
                    <a:pt x="967079" y="2213305"/>
                  </a:lnTo>
                  <a:lnTo>
                    <a:pt x="974598" y="2208225"/>
                  </a:lnTo>
                  <a:lnTo>
                    <a:pt x="982433" y="2205685"/>
                  </a:lnTo>
                  <a:lnTo>
                    <a:pt x="990612" y="2201875"/>
                  </a:lnTo>
                  <a:lnTo>
                    <a:pt x="999109" y="2199335"/>
                  </a:lnTo>
                  <a:lnTo>
                    <a:pt x="1051382" y="2190445"/>
                  </a:lnTo>
                  <a:lnTo>
                    <a:pt x="1058964" y="2190445"/>
                  </a:lnTo>
                  <a:lnTo>
                    <a:pt x="1161999" y="2182825"/>
                  </a:lnTo>
                  <a:lnTo>
                    <a:pt x="1220152" y="2182825"/>
                  </a:lnTo>
                  <a:lnTo>
                    <a:pt x="1225397" y="2184095"/>
                  </a:lnTo>
                  <a:lnTo>
                    <a:pt x="1235900" y="2184095"/>
                  </a:lnTo>
                  <a:lnTo>
                    <a:pt x="1246174" y="2208225"/>
                  </a:lnTo>
                  <a:lnTo>
                    <a:pt x="1246682" y="2214575"/>
                  </a:lnTo>
                  <a:lnTo>
                    <a:pt x="1250670" y="2260295"/>
                  </a:lnTo>
                  <a:lnTo>
                    <a:pt x="1251038" y="2288235"/>
                  </a:lnTo>
                  <a:lnTo>
                    <a:pt x="1251038" y="2136483"/>
                  </a:lnTo>
                  <a:lnTo>
                    <a:pt x="1247457" y="2135835"/>
                  </a:lnTo>
                  <a:lnTo>
                    <a:pt x="1231773" y="2135835"/>
                  </a:lnTo>
                  <a:lnTo>
                    <a:pt x="1223975" y="2134565"/>
                  </a:lnTo>
                  <a:lnTo>
                    <a:pt x="1161948" y="2134565"/>
                  </a:lnTo>
                  <a:lnTo>
                    <a:pt x="1093876" y="2138375"/>
                  </a:lnTo>
                  <a:lnTo>
                    <a:pt x="1025804" y="2145995"/>
                  </a:lnTo>
                  <a:lnTo>
                    <a:pt x="976464" y="2156155"/>
                  </a:lnTo>
                  <a:lnTo>
                    <a:pt x="940587" y="2172665"/>
                  </a:lnTo>
                  <a:lnTo>
                    <a:pt x="907757" y="2195525"/>
                  </a:lnTo>
                  <a:lnTo>
                    <a:pt x="901268" y="2200605"/>
                  </a:lnTo>
                  <a:lnTo>
                    <a:pt x="895477" y="2206955"/>
                  </a:lnTo>
                  <a:lnTo>
                    <a:pt x="890384" y="2214575"/>
                  </a:lnTo>
                  <a:lnTo>
                    <a:pt x="885964" y="2220925"/>
                  </a:lnTo>
                  <a:lnTo>
                    <a:pt x="876084" y="2265375"/>
                  </a:lnTo>
                  <a:lnTo>
                    <a:pt x="875245" y="2313635"/>
                  </a:lnTo>
                  <a:lnTo>
                    <a:pt x="875372" y="2321255"/>
                  </a:lnTo>
                  <a:lnTo>
                    <a:pt x="877100" y="2360625"/>
                  </a:lnTo>
                  <a:lnTo>
                    <a:pt x="883043" y="2399995"/>
                  </a:lnTo>
                  <a:lnTo>
                    <a:pt x="923505" y="2441905"/>
                  </a:lnTo>
                  <a:lnTo>
                    <a:pt x="965047" y="2457145"/>
                  </a:lnTo>
                  <a:lnTo>
                    <a:pt x="1007897" y="2464765"/>
                  </a:lnTo>
                  <a:lnTo>
                    <a:pt x="1022578" y="2466035"/>
                  </a:lnTo>
                  <a:lnTo>
                    <a:pt x="1071003" y="2466035"/>
                  </a:lnTo>
                  <a:lnTo>
                    <a:pt x="1121143" y="2463495"/>
                  </a:lnTo>
                  <a:lnTo>
                    <a:pt x="1146124" y="2463495"/>
                  </a:lnTo>
                  <a:lnTo>
                    <a:pt x="1196263" y="2460955"/>
                  </a:lnTo>
                  <a:lnTo>
                    <a:pt x="1221536" y="2460955"/>
                  </a:lnTo>
                  <a:lnTo>
                    <a:pt x="1246924" y="2459685"/>
                  </a:lnTo>
                  <a:lnTo>
                    <a:pt x="1258443" y="2458415"/>
                  </a:lnTo>
                  <a:lnTo>
                    <a:pt x="1269898" y="2458415"/>
                  </a:lnTo>
                  <a:lnTo>
                    <a:pt x="1281290" y="2457145"/>
                  </a:lnTo>
                  <a:lnTo>
                    <a:pt x="1292606" y="2457145"/>
                  </a:lnTo>
                  <a:lnTo>
                    <a:pt x="1303934" y="2455875"/>
                  </a:lnTo>
                  <a:lnTo>
                    <a:pt x="1338287" y="2455875"/>
                  </a:lnTo>
                  <a:lnTo>
                    <a:pt x="1438046" y="2457145"/>
                  </a:lnTo>
                  <a:lnTo>
                    <a:pt x="1504200" y="2457145"/>
                  </a:lnTo>
                  <a:lnTo>
                    <a:pt x="1539049" y="2436825"/>
                  </a:lnTo>
                  <a:lnTo>
                    <a:pt x="1541106" y="2424125"/>
                  </a:lnTo>
                  <a:lnTo>
                    <a:pt x="1541386" y="2420315"/>
                  </a:lnTo>
                  <a:lnTo>
                    <a:pt x="1541500" y="2413965"/>
                  </a:lnTo>
                  <a:lnTo>
                    <a:pt x="1541614" y="2410155"/>
                  </a:lnTo>
                  <a:lnTo>
                    <a:pt x="1541818" y="2405075"/>
                  </a:lnTo>
                  <a:lnTo>
                    <a:pt x="1541945" y="2401265"/>
                  </a:lnTo>
                  <a:lnTo>
                    <a:pt x="1541119" y="2359355"/>
                  </a:lnTo>
                  <a:lnTo>
                    <a:pt x="1526908" y="2319985"/>
                  </a:lnTo>
                  <a:lnTo>
                    <a:pt x="1481620" y="2314638"/>
                  </a:lnTo>
                  <a:lnTo>
                    <a:pt x="1481620" y="2379675"/>
                  </a:lnTo>
                  <a:lnTo>
                    <a:pt x="1481620" y="2387295"/>
                  </a:lnTo>
                  <a:lnTo>
                    <a:pt x="1479613" y="2391105"/>
                  </a:lnTo>
                  <a:lnTo>
                    <a:pt x="1471561" y="2399995"/>
                  </a:lnTo>
                  <a:lnTo>
                    <a:pt x="1465516" y="2405075"/>
                  </a:lnTo>
                  <a:lnTo>
                    <a:pt x="1457477" y="2412695"/>
                  </a:lnTo>
                  <a:lnTo>
                    <a:pt x="1452575" y="2417775"/>
                  </a:lnTo>
                  <a:lnTo>
                    <a:pt x="1447317" y="2420315"/>
                  </a:lnTo>
                  <a:lnTo>
                    <a:pt x="1436116" y="2424125"/>
                  </a:lnTo>
                  <a:lnTo>
                    <a:pt x="1414945" y="2424125"/>
                  </a:lnTo>
                  <a:lnTo>
                    <a:pt x="1393418" y="2405075"/>
                  </a:lnTo>
                  <a:lnTo>
                    <a:pt x="1393418" y="2401265"/>
                  </a:lnTo>
                  <a:lnTo>
                    <a:pt x="1394460" y="2398725"/>
                  </a:lnTo>
                  <a:lnTo>
                    <a:pt x="1398663" y="2393645"/>
                  </a:lnTo>
                  <a:lnTo>
                    <a:pt x="1401114" y="2391105"/>
                  </a:lnTo>
                  <a:lnTo>
                    <a:pt x="1403921" y="2388565"/>
                  </a:lnTo>
                  <a:lnTo>
                    <a:pt x="1404962" y="2388565"/>
                  </a:lnTo>
                  <a:lnTo>
                    <a:pt x="1406893" y="2386025"/>
                  </a:lnTo>
                  <a:lnTo>
                    <a:pt x="1409687" y="2383485"/>
                  </a:lnTo>
                  <a:lnTo>
                    <a:pt x="1404874" y="2379675"/>
                  </a:lnTo>
                  <a:lnTo>
                    <a:pt x="1404086" y="2379675"/>
                  </a:lnTo>
                  <a:lnTo>
                    <a:pt x="1396746" y="2372055"/>
                  </a:lnTo>
                  <a:lnTo>
                    <a:pt x="1393418" y="2365705"/>
                  </a:lnTo>
                  <a:lnTo>
                    <a:pt x="1393418" y="2353005"/>
                  </a:lnTo>
                  <a:lnTo>
                    <a:pt x="1399540" y="2347925"/>
                  </a:lnTo>
                  <a:lnTo>
                    <a:pt x="1411795" y="2345385"/>
                  </a:lnTo>
                  <a:lnTo>
                    <a:pt x="1416342" y="2342845"/>
                  </a:lnTo>
                  <a:lnTo>
                    <a:pt x="1426489" y="2342845"/>
                  </a:lnTo>
                  <a:lnTo>
                    <a:pt x="1435354" y="2344115"/>
                  </a:lnTo>
                  <a:lnTo>
                    <a:pt x="1443558" y="2345385"/>
                  </a:lnTo>
                  <a:lnTo>
                    <a:pt x="1451102" y="2350465"/>
                  </a:lnTo>
                  <a:lnTo>
                    <a:pt x="1457998" y="2355545"/>
                  </a:lnTo>
                  <a:lnTo>
                    <a:pt x="1466049" y="2363165"/>
                  </a:lnTo>
                  <a:lnTo>
                    <a:pt x="1471993" y="2368245"/>
                  </a:lnTo>
                  <a:lnTo>
                    <a:pt x="1479702" y="2375865"/>
                  </a:lnTo>
                  <a:lnTo>
                    <a:pt x="1481620" y="2379675"/>
                  </a:lnTo>
                  <a:lnTo>
                    <a:pt x="1481620" y="2314638"/>
                  </a:lnTo>
                  <a:lnTo>
                    <a:pt x="1396568" y="2313635"/>
                  </a:lnTo>
                  <a:lnTo>
                    <a:pt x="1368209" y="2313635"/>
                  </a:lnTo>
                  <a:lnTo>
                    <a:pt x="1368209" y="2383485"/>
                  </a:lnTo>
                  <a:lnTo>
                    <a:pt x="1368209" y="2387295"/>
                  </a:lnTo>
                  <a:lnTo>
                    <a:pt x="1367688" y="2389835"/>
                  </a:lnTo>
                  <a:lnTo>
                    <a:pt x="1366634" y="2391105"/>
                  </a:lnTo>
                  <a:lnTo>
                    <a:pt x="1361236" y="2398725"/>
                  </a:lnTo>
                  <a:lnTo>
                    <a:pt x="1328902" y="2422855"/>
                  </a:lnTo>
                  <a:lnTo>
                    <a:pt x="1311516" y="2426665"/>
                  </a:lnTo>
                  <a:lnTo>
                    <a:pt x="1301191" y="2426665"/>
                  </a:lnTo>
                  <a:lnTo>
                    <a:pt x="1297330" y="2424125"/>
                  </a:lnTo>
                  <a:lnTo>
                    <a:pt x="1286129" y="2421585"/>
                  </a:lnTo>
                  <a:lnTo>
                    <a:pt x="1280528" y="2416505"/>
                  </a:lnTo>
                  <a:lnTo>
                    <a:pt x="1280528" y="2403805"/>
                  </a:lnTo>
                  <a:lnTo>
                    <a:pt x="1283677" y="2397455"/>
                  </a:lnTo>
                  <a:lnTo>
                    <a:pt x="1289977" y="2392375"/>
                  </a:lnTo>
                  <a:lnTo>
                    <a:pt x="1290688" y="2391105"/>
                  </a:lnTo>
                  <a:lnTo>
                    <a:pt x="1291729" y="2389835"/>
                  </a:lnTo>
                  <a:lnTo>
                    <a:pt x="1294536" y="2388565"/>
                  </a:lnTo>
                  <a:lnTo>
                    <a:pt x="1296111" y="2388565"/>
                  </a:lnTo>
                  <a:lnTo>
                    <a:pt x="1297863" y="2387295"/>
                  </a:lnTo>
                  <a:lnTo>
                    <a:pt x="1295412" y="2384755"/>
                  </a:lnTo>
                  <a:lnTo>
                    <a:pt x="1293482" y="2383485"/>
                  </a:lnTo>
                  <a:lnTo>
                    <a:pt x="1290688" y="2380945"/>
                  </a:lnTo>
                  <a:lnTo>
                    <a:pt x="1289456" y="2379675"/>
                  </a:lnTo>
                  <a:lnTo>
                    <a:pt x="1288415" y="2378405"/>
                  </a:lnTo>
                  <a:lnTo>
                    <a:pt x="1283512" y="2373325"/>
                  </a:lnTo>
                  <a:lnTo>
                    <a:pt x="1281061" y="2368245"/>
                  </a:lnTo>
                  <a:lnTo>
                    <a:pt x="1281061" y="2355545"/>
                  </a:lnTo>
                  <a:lnTo>
                    <a:pt x="1286484" y="2349195"/>
                  </a:lnTo>
                  <a:lnTo>
                    <a:pt x="1297330" y="2346655"/>
                  </a:lnTo>
                  <a:lnTo>
                    <a:pt x="1300480" y="2345385"/>
                  </a:lnTo>
                  <a:lnTo>
                    <a:pt x="1319822" y="2345385"/>
                  </a:lnTo>
                  <a:lnTo>
                    <a:pt x="1332077" y="2349195"/>
                  </a:lnTo>
                  <a:lnTo>
                    <a:pt x="1337932" y="2353005"/>
                  </a:lnTo>
                  <a:lnTo>
                    <a:pt x="1349133" y="2359355"/>
                  </a:lnTo>
                  <a:lnTo>
                    <a:pt x="1354124" y="2363165"/>
                  </a:lnTo>
                  <a:lnTo>
                    <a:pt x="1362875" y="2372055"/>
                  </a:lnTo>
                  <a:lnTo>
                    <a:pt x="1365935" y="2377135"/>
                  </a:lnTo>
                  <a:lnTo>
                    <a:pt x="1367688" y="2382215"/>
                  </a:lnTo>
                  <a:lnTo>
                    <a:pt x="1368044" y="2382215"/>
                  </a:lnTo>
                  <a:lnTo>
                    <a:pt x="1368209" y="2383485"/>
                  </a:lnTo>
                  <a:lnTo>
                    <a:pt x="1368209" y="2313635"/>
                  </a:lnTo>
                  <a:lnTo>
                    <a:pt x="1321206" y="2313635"/>
                  </a:lnTo>
                  <a:lnTo>
                    <a:pt x="1310462" y="2314905"/>
                  </a:lnTo>
                  <a:lnTo>
                    <a:pt x="1302410" y="2314905"/>
                  </a:lnTo>
                  <a:lnTo>
                    <a:pt x="1298384" y="2311095"/>
                  </a:lnTo>
                  <a:lnTo>
                    <a:pt x="1298384" y="2302205"/>
                  </a:lnTo>
                  <a:lnTo>
                    <a:pt x="1299070" y="2295855"/>
                  </a:lnTo>
                  <a:lnTo>
                    <a:pt x="1299565" y="2288235"/>
                  </a:lnTo>
                  <a:lnTo>
                    <a:pt x="1299857" y="2281885"/>
                  </a:lnTo>
                  <a:lnTo>
                    <a:pt x="1299781" y="2265375"/>
                  </a:lnTo>
                  <a:lnTo>
                    <a:pt x="1299438" y="2256485"/>
                  </a:lnTo>
                  <a:lnTo>
                    <a:pt x="1298778" y="2247595"/>
                  </a:lnTo>
                  <a:lnTo>
                    <a:pt x="1297863" y="2238705"/>
                  </a:lnTo>
                  <a:lnTo>
                    <a:pt x="1296835" y="2229815"/>
                  </a:lnTo>
                  <a:lnTo>
                    <a:pt x="1295895" y="2219655"/>
                  </a:lnTo>
                  <a:lnTo>
                    <a:pt x="1295006" y="2210765"/>
                  </a:lnTo>
                  <a:lnTo>
                    <a:pt x="1294180" y="2201875"/>
                  </a:lnTo>
                  <a:lnTo>
                    <a:pt x="1294180" y="2191715"/>
                  </a:lnTo>
                  <a:lnTo>
                    <a:pt x="1297686" y="2187905"/>
                  </a:lnTo>
                  <a:lnTo>
                    <a:pt x="1325753" y="2187905"/>
                  </a:lnTo>
                  <a:lnTo>
                    <a:pt x="1333969" y="2186635"/>
                  </a:lnTo>
                  <a:lnTo>
                    <a:pt x="1342224" y="2186635"/>
                  </a:lnTo>
                  <a:lnTo>
                    <a:pt x="1376375" y="2182825"/>
                  </a:lnTo>
                  <a:lnTo>
                    <a:pt x="1387754" y="2181555"/>
                  </a:lnTo>
                  <a:lnTo>
                    <a:pt x="1398079" y="2181555"/>
                  </a:lnTo>
                  <a:lnTo>
                    <a:pt x="1432102" y="2177745"/>
                  </a:lnTo>
                  <a:lnTo>
                    <a:pt x="1458099" y="2177745"/>
                  </a:lnTo>
                  <a:lnTo>
                    <a:pt x="1472171" y="2176475"/>
                  </a:lnTo>
                  <a:lnTo>
                    <a:pt x="1486877" y="2176475"/>
                  </a:lnTo>
                  <a:lnTo>
                    <a:pt x="1515757" y="2171395"/>
                  </a:lnTo>
                  <a:lnTo>
                    <a:pt x="1543050" y="2148535"/>
                  </a:lnTo>
                  <a:lnTo>
                    <a:pt x="1543050" y="2139645"/>
                  </a:lnTo>
                  <a:close/>
                </a:path>
                <a:path extrusionOk="0" h="2850515" w="1546859">
                  <a:moveTo>
                    <a:pt x="1543494" y="787031"/>
                  </a:moveTo>
                  <a:lnTo>
                    <a:pt x="1541830" y="743851"/>
                  </a:lnTo>
                  <a:lnTo>
                    <a:pt x="1534020" y="712101"/>
                  </a:lnTo>
                  <a:lnTo>
                    <a:pt x="1527302" y="707021"/>
                  </a:lnTo>
                  <a:lnTo>
                    <a:pt x="1521523" y="704481"/>
                  </a:lnTo>
                  <a:lnTo>
                    <a:pt x="1514170" y="703211"/>
                  </a:lnTo>
                  <a:lnTo>
                    <a:pt x="1504200" y="701941"/>
                  </a:lnTo>
                  <a:lnTo>
                    <a:pt x="1499565" y="701941"/>
                  </a:lnTo>
                  <a:lnTo>
                    <a:pt x="1498422" y="703211"/>
                  </a:lnTo>
                  <a:lnTo>
                    <a:pt x="1497380" y="703211"/>
                  </a:lnTo>
                  <a:lnTo>
                    <a:pt x="1481620" y="704773"/>
                  </a:lnTo>
                  <a:lnTo>
                    <a:pt x="1481620" y="775601"/>
                  </a:lnTo>
                  <a:lnTo>
                    <a:pt x="1481620" y="783221"/>
                  </a:lnTo>
                  <a:lnTo>
                    <a:pt x="1479613" y="787031"/>
                  </a:lnTo>
                  <a:lnTo>
                    <a:pt x="1471561" y="795921"/>
                  </a:lnTo>
                  <a:lnTo>
                    <a:pt x="1465516" y="801001"/>
                  </a:lnTo>
                  <a:lnTo>
                    <a:pt x="1457477" y="808621"/>
                  </a:lnTo>
                  <a:lnTo>
                    <a:pt x="1452575" y="813701"/>
                  </a:lnTo>
                  <a:lnTo>
                    <a:pt x="1447317" y="816241"/>
                  </a:lnTo>
                  <a:lnTo>
                    <a:pt x="1436116" y="820051"/>
                  </a:lnTo>
                  <a:lnTo>
                    <a:pt x="1410385" y="820051"/>
                  </a:lnTo>
                  <a:lnTo>
                    <a:pt x="1406283" y="817511"/>
                  </a:lnTo>
                  <a:lnTo>
                    <a:pt x="1398930" y="813701"/>
                  </a:lnTo>
                  <a:lnTo>
                    <a:pt x="1396212" y="809891"/>
                  </a:lnTo>
                  <a:lnTo>
                    <a:pt x="1394460" y="804811"/>
                  </a:lnTo>
                  <a:lnTo>
                    <a:pt x="1393418" y="801001"/>
                  </a:lnTo>
                  <a:lnTo>
                    <a:pt x="1393418" y="797191"/>
                  </a:lnTo>
                  <a:lnTo>
                    <a:pt x="1394460" y="794651"/>
                  </a:lnTo>
                  <a:lnTo>
                    <a:pt x="1398663" y="789571"/>
                  </a:lnTo>
                  <a:lnTo>
                    <a:pt x="1401114" y="787031"/>
                  </a:lnTo>
                  <a:lnTo>
                    <a:pt x="1403921" y="784491"/>
                  </a:lnTo>
                  <a:lnTo>
                    <a:pt x="1404962" y="784491"/>
                  </a:lnTo>
                  <a:lnTo>
                    <a:pt x="1406893" y="781951"/>
                  </a:lnTo>
                  <a:lnTo>
                    <a:pt x="1409687" y="779411"/>
                  </a:lnTo>
                  <a:lnTo>
                    <a:pt x="1404874" y="775601"/>
                  </a:lnTo>
                  <a:lnTo>
                    <a:pt x="1404086" y="775601"/>
                  </a:lnTo>
                  <a:lnTo>
                    <a:pt x="1396746" y="767981"/>
                  </a:lnTo>
                  <a:lnTo>
                    <a:pt x="1393418" y="761631"/>
                  </a:lnTo>
                  <a:lnTo>
                    <a:pt x="1393418" y="748931"/>
                  </a:lnTo>
                  <a:lnTo>
                    <a:pt x="1399540" y="743851"/>
                  </a:lnTo>
                  <a:lnTo>
                    <a:pt x="1411795" y="741311"/>
                  </a:lnTo>
                  <a:lnTo>
                    <a:pt x="1416342" y="740041"/>
                  </a:lnTo>
                  <a:lnTo>
                    <a:pt x="1421244" y="738771"/>
                  </a:lnTo>
                  <a:lnTo>
                    <a:pt x="1426489" y="738771"/>
                  </a:lnTo>
                  <a:lnTo>
                    <a:pt x="1466049" y="759091"/>
                  </a:lnTo>
                  <a:lnTo>
                    <a:pt x="1471993" y="764171"/>
                  </a:lnTo>
                  <a:lnTo>
                    <a:pt x="1479702" y="773061"/>
                  </a:lnTo>
                  <a:lnTo>
                    <a:pt x="1481620" y="775601"/>
                  </a:lnTo>
                  <a:lnTo>
                    <a:pt x="1481620" y="704773"/>
                  </a:lnTo>
                  <a:lnTo>
                    <a:pt x="1458925" y="707021"/>
                  </a:lnTo>
                  <a:lnTo>
                    <a:pt x="1433436" y="707021"/>
                  </a:lnTo>
                  <a:lnTo>
                    <a:pt x="1420647" y="708291"/>
                  </a:lnTo>
                  <a:lnTo>
                    <a:pt x="1407833" y="708291"/>
                  </a:lnTo>
                  <a:lnTo>
                    <a:pt x="1382661" y="710831"/>
                  </a:lnTo>
                  <a:lnTo>
                    <a:pt x="1370380" y="710831"/>
                  </a:lnTo>
                  <a:lnTo>
                    <a:pt x="1368209" y="711060"/>
                  </a:lnTo>
                  <a:lnTo>
                    <a:pt x="1368209" y="780681"/>
                  </a:lnTo>
                  <a:lnTo>
                    <a:pt x="1368209" y="783221"/>
                  </a:lnTo>
                  <a:lnTo>
                    <a:pt x="1367688" y="785761"/>
                  </a:lnTo>
                  <a:lnTo>
                    <a:pt x="1366634" y="787031"/>
                  </a:lnTo>
                  <a:lnTo>
                    <a:pt x="1361236" y="794651"/>
                  </a:lnTo>
                  <a:lnTo>
                    <a:pt x="1328902" y="820051"/>
                  </a:lnTo>
                  <a:lnTo>
                    <a:pt x="1311516" y="822591"/>
                  </a:lnTo>
                  <a:lnTo>
                    <a:pt x="1301191" y="822591"/>
                  </a:lnTo>
                  <a:lnTo>
                    <a:pt x="1297330" y="820051"/>
                  </a:lnTo>
                  <a:lnTo>
                    <a:pt x="1286129" y="817511"/>
                  </a:lnTo>
                  <a:lnTo>
                    <a:pt x="1280528" y="812431"/>
                  </a:lnTo>
                  <a:lnTo>
                    <a:pt x="1280528" y="799731"/>
                  </a:lnTo>
                  <a:lnTo>
                    <a:pt x="1283677" y="794651"/>
                  </a:lnTo>
                  <a:lnTo>
                    <a:pt x="1289977" y="788301"/>
                  </a:lnTo>
                  <a:lnTo>
                    <a:pt x="1290688" y="787031"/>
                  </a:lnTo>
                  <a:lnTo>
                    <a:pt x="1291729" y="785761"/>
                  </a:lnTo>
                  <a:lnTo>
                    <a:pt x="1294536" y="784491"/>
                  </a:lnTo>
                  <a:lnTo>
                    <a:pt x="1296111" y="784491"/>
                  </a:lnTo>
                  <a:lnTo>
                    <a:pt x="1297863" y="783221"/>
                  </a:lnTo>
                  <a:lnTo>
                    <a:pt x="1295412" y="780681"/>
                  </a:lnTo>
                  <a:lnTo>
                    <a:pt x="1293482" y="779411"/>
                  </a:lnTo>
                  <a:lnTo>
                    <a:pt x="1290688" y="776871"/>
                  </a:lnTo>
                  <a:lnTo>
                    <a:pt x="1289456" y="775601"/>
                  </a:lnTo>
                  <a:lnTo>
                    <a:pt x="1288415" y="774331"/>
                  </a:lnTo>
                  <a:lnTo>
                    <a:pt x="1283512" y="769251"/>
                  </a:lnTo>
                  <a:lnTo>
                    <a:pt x="1281061" y="764171"/>
                  </a:lnTo>
                  <a:lnTo>
                    <a:pt x="1281061" y="751471"/>
                  </a:lnTo>
                  <a:lnTo>
                    <a:pt x="1286484" y="745121"/>
                  </a:lnTo>
                  <a:lnTo>
                    <a:pt x="1297330" y="742581"/>
                  </a:lnTo>
                  <a:lnTo>
                    <a:pt x="1300480" y="741311"/>
                  </a:lnTo>
                  <a:lnTo>
                    <a:pt x="1319822" y="741311"/>
                  </a:lnTo>
                  <a:lnTo>
                    <a:pt x="1332077" y="745121"/>
                  </a:lnTo>
                  <a:lnTo>
                    <a:pt x="1337932" y="748931"/>
                  </a:lnTo>
                  <a:lnTo>
                    <a:pt x="1349133" y="755281"/>
                  </a:lnTo>
                  <a:lnTo>
                    <a:pt x="1368209" y="780681"/>
                  </a:lnTo>
                  <a:lnTo>
                    <a:pt x="1368209" y="711060"/>
                  </a:lnTo>
                  <a:lnTo>
                    <a:pt x="1358125" y="712101"/>
                  </a:lnTo>
                  <a:lnTo>
                    <a:pt x="1256906" y="712101"/>
                  </a:lnTo>
                  <a:lnTo>
                    <a:pt x="1256906" y="780681"/>
                  </a:lnTo>
                  <a:lnTo>
                    <a:pt x="1226972" y="812431"/>
                  </a:lnTo>
                  <a:lnTo>
                    <a:pt x="1203528" y="820051"/>
                  </a:lnTo>
                  <a:lnTo>
                    <a:pt x="1189177" y="820051"/>
                  </a:lnTo>
                  <a:lnTo>
                    <a:pt x="1185672" y="818781"/>
                  </a:lnTo>
                  <a:lnTo>
                    <a:pt x="1183220" y="818781"/>
                  </a:lnTo>
                  <a:lnTo>
                    <a:pt x="1173429" y="813701"/>
                  </a:lnTo>
                  <a:lnTo>
                    <a:pt x="1169225" y="808621"/>
                  </a:lnTo>
                  <a:lnTo>
                    <a:pt x="1169225" y="798461"/>
                  </a:lnTo>
                  <a:lnTo>
                    <a:pt x="1171498" y="793381"/>
                  </a:lnTo>
                  <a:lnTo>
                    <a:pt x="1176045" y="788301"/>
                  </a:lnTo>
                  <a:lnTo>
                    <a:pt x="1177099" y="787031"/>
                  </a:lnTo>
                  <a:lnTo>
                    <a:pt x="1178318" y="785761"/>
                  </a:lnTo>
                  <a:lnTo>
                    <a:pt x="1181125" y="783221"/>
                  </a:lnTo>
                  <a:lnTo>
                    <a:pt x="1182700" y="781951"/>
                  </a:lnTo>
                  <a:lnTo>
                    <a:pt x="1184452" y="780681"/>
                  </a:lnTo>
                  <a:lnTo>
                    <a:pt x="1183398" y="779411"/>
                  </a:lnTo>
                  <a:lnTo>
                    <a:pt x="1182789" y="778141"/>
                  </a:lnTo>
                  <a:lnTo>
                    <a:pt x="1182433" y="776871"/>
                  </a:lnTo>
                  <a:lnTo>
                    <a:pt x="1182001" y="776871"/>
                  </a:lnTo>
                  <a:lnTo>
                    <a:pt x="1181303" y="775601"/>
                  </a:lnTo>
                  <a:lnTo>
                    <a:pt x="1178496" y="773061"/>
                  </a:lnTo>
                  <a:lnTo>
                    <a:pt x="1175791" y="770521"/>
                  </a:lnTo>
                  <a:lnTo>
                    <a:pt x="1170533" y="766711"/>
                  </a:lnTo>
                  <a:lnTo>
                    <a:pt x="1169225" y="762901"/>
                  </a:lnTo>
                  <a:lnTo>
                    <a:pt x="1169225" y="759091"/>
                  </a:lnTo>
                  <a:lnTo>
                    <a:pt x="1192847" y="738771"/>
                  </a:lnTo>
                  <a:lnTo>
                    <a:pt x="1203871" y="738771"/>
                  </a:lnTo>
                  <a:lnTo>
                    <a:pt x="1242199" y="756551"/>
                  </a:lnTo>
                  <a:lnTo>
                    <a:pt x="1256474" y="776871"/>
                  </a:lnTo>
                  <a:lnTo>
                    <a:pt x="1256817" y="778141"/>
                  </a:lnTo>
                  <a:lnTo>
                    <a:pt x="1256906" y="780681"/>
                  </a:lnTo>
                  <a:lnTo>
                    <a:pt x="1256906" y="712101"/>
                  </a:lnTo>
                  <a:lnTo>
                    <a:pt x="1231976" y="712101"/>
                  </a:lnTo>
                  <a:lnTo>
                    <a:pt x="1222781" y="710831"/>
                  </a:lnTo>
                  <a:lnTo>
                    <a:pt x="1141920" y="710831"/>
                  </a:lnTo>
                  <a:lnTo>
                    <a:pt x="1141920" y="776871"/>
                  </a:lnTo>
                  <a:lnTo>
                    <a:pt x="1141920" y="781951"/>
                  </a:lnTo>
                  <a:lnTo>
                    <a:pt x="1141222" y="784491"/>
                  </a:lnTo>
                  <a:lnTo>
                    <a:pt x="1139825" y="785761"/>
                  </a:lnTo>
                  <a:lnTo>
                    <a:pt x="1134198" y="792111"/>
                  </a:lnTo>
                  <a:lnTo>
                    <a:pt x="1101559" y="817511"/>
                  </a:lnTo>
                  <a:lnTo>
                    <a:pt x="1093241" y="820051"/>
                  </a:lnTo>
                  <a:lnTo>
                    <a:pt x="1072095" y="820051"/>
                  </a:lnTo>
                  <a:lnTo>
                    <a:pt x="1070165" y="818781"/>
                  </a:lnTo>
                  <a:lnTo>
                    <a:pt x="1068412" y="818781"/>
                  </a:lnTo>
                  <a:lnTo>
                    <a:pt x="1058964" y="814971"/>
                  </a:lnTo>
                  <a:lnTo>
                    <a:pt x="1054239" y="809891"/>
                  </a:lnTo>
                  <a:lnTo>
                    <a:pt x="1054239" y="797191"/>
                  </a:lnTo>
                  <a:lnTo>
                    <a:pt x="1056868" y="792111"/>
                  </a:lnTo>
                  <a:lnTo>
                    <a:pt x="1062113" y="787031"/>
                  </a:lnTo>
                  <a:lnTo>
                    <a:pt x="1062812" y="785761"/>
                  </a:lnTo>
                  <a:lnTo>
                    <a:pt x="1063866" y="784491"/>
                  </a:lnTo>
                  <a:lnTo>
                    <a:pt x="1066673" y="783221"/>
                  </a:lnTo>
                  <a:lnTo>
                    <a:pt x="1068235" y="781951"/>
                  </a:lnTo>
                  <a:lnTo>
                    <a:pt x="1069987" y="779411"/>
                  </a:lnTo>
                  <a:lnTo>
                    <a:pt x="1068235" y="778141"/>
                  </a:lnTo>
                  <a:lnTo>
                    <a:pt x="1066673" y="776871"/>
                  </a:lnTo>
                  <a:lnTo>
                    <a:pt x="1061059" y="771791"/>
                  </a:lnTo>
                  <a:lnTo>
                    <a:pt x="1056170" y="767981"/>
                  </a:lnTo>
                  <a:lnTo>
                    <a:pt x="1053719" y="764171"/>
                  </a:lnTo>
                  <a:lnTo>
                    <a:pt x="1053719" y="755281"/>
                  </a:lnTo>
                  <a:lnTo>
                    <a:pt x="1055116" y="751471"/>
                  </a:lnTo>
                  <a:lnTo>
                    <a:pt x="1060716" y="745121"/>
                  </a:lnTo>
                  <a:lnTo>
                    <a:pt x="1064564" y="742581"/>
                  </a:lnTo>
                  <a:lnTo>
                    <a:pt x="1069467" y="741311"/>
                  </a:lnTo>
                  <a:lnTo>
                    <a:pt x="1074801" y="740041"/>
                  </a:lnTo>
                  <a:lnTo>
                    <a:pt x="1079347" y="738771"/>
                  </a:lnTo>
                  <a:lnTo>
                    <a:pt x="1091552" y="738771"/>
                  </a:lnTo>
                  <a:lnTo>
                    <a:pt x="1105458" y="743851"/>
                  </a:lnTo>
                  <a:lnTo>
                    <a:pt x="1112520" y="747661"/>
                  </a:lnTo>
                  <a:lnTo>
                    <a:pt x="1118120" y="750201"/>
                  </a:lnTo>
                  <a:lnTo>
                    <a:pt x="1122934" y="754011"/>
                  </a:lnTo>
                  <a:lnTo>
                    <a:pt x="1130985" y="762901"/>
                  </a:lnTo>
                  <a:lnTo>
                    <a:pt x="1134922" y="767981"/>
                  </a:lnTo>
                  <a:lnTo>
                    <a:pt x="1138770" y="773061"/>
                  </a:lnTo>
                  <a:lnTo>
                    <a:pt x="1141920" y="776871"/>
                  </a:lnTo>
                  <a:lnTo>
                    <a:pt x="1141920" y="710831"/>
                  </a:lnTo>
                  <a:lnTo>
                    <a:pt x="1064856" y="710831"/>
                  </a:lnTo>
                  <a:lnTo>
                    <a:pt x="1040853" y="709561"/>
                  </a:lnTo>
                  <a:lnTo>
                    <a:pt x="1027988" y="709561"/>
                  </a:lnTo>
                  <a:lnTo>
                    <a:pt x="1027988" y="779411"/>
                  </a:lnTo>
                  <a:lnTo>
                    <a:pt x="1026414" y="787031"/>
                  </a:lnTo>
                  <a:lnTo>
                    <a:pt x="1021689" y="795921"/>
                  </a:lnTo>
                  <a:lnTo>
                    <a:pt x="1013815" y="803541"/>
                  </a:lnTo>
                  <a:lnTo>
                    <a:pt x="1002779" y="811161"/>
                  </a:lnTo>
                  <a:lnTo>
                    <a:pt x="995997" y="816241"/>
                  </a:lnTo>
                  <a:lnTo>
                    <a:pt x="988733" y="818781"/>
                  </a:lnTo>
                  <a:lnTo>
                    <a:pt x="981024" y="820051"/>
                  </a:lnTo>
                  <a:lnTo>
                    <a:pt x="961301" y="820051"/>
                  </a:lnTo>
                  <a:lnTo>
                    <a:pt x="942936" y="804811"/>
                  </a:lnTo>
                  <a:lnTo>
                    <a:pt x="942581" y="804811"/>
                  </a:lnTo>
                  <a:lnTo>
                    <a:pt x="942403" y="803541"/>
                  </a:lnTo>
                  <a:lnTo>
                    <a:pt x="942403" y="798461"/>
                  </a:lnTo>
                  <a:lnTo>
                    <a:pt x="943368" y="794651"/>
                  </a:lnTo>
                  <a:lnTo>
                    <a:pt x="947216" y="789571"/>
                  </a:lnTo>
                  <a:lnTo>
                    <a:pt x="949401" y="787031"/>
                  </a:lnTo>
                  <a:lnTo>
                    <a:pt x="951852" y="785761"/>
                  </a:lnTo>
                  <a:lnTo>
                    <a:pt x="956056" y="783221"/>
                  </a:lnTo>
                  <a:lnTo>
                    <a:pt x="956754" y="781951"/>
                  </a:lnTo>
                  <a:lnTo>
                    <a:pt x="957110" y="779411"/>
                  </a:lnTo>
                  <a:lnTo>
                    <a:pt x="956411" y="778141"/>
                  </a:lnTo>
                  <a:lnTo>
                    <a:pt x="945032" y="769251"/>
                  </a:lnTo>
                  <a:lnTo>
                    <a:pt x="942403" y="764171"/>
                  </a:lnTo>
                  <a:lnTo>
                    <a:pt x="942403" y="755281"/>
                  </a:lnTo>
                  <a:lnTo>
                    <a:pt x="943724" y="751471"/>
                  </a:lnTo>
                  <a:lnTo>
                    <a:pt x="948969" y="745121"/>
                  </a:lnTo>
                  <a:lnTo>
                    <a:pt x="952728" y="742581"/>
                  </a:lnTo>
                  <a:lnTo>
                    <a:pt x="957630" y="741311"/>
                  </a:lnTo>
                  <a:lnTo>
                    <a:pt x="963587" y="740041"/>
                  </a:lnTo>
                  <a:lnTo>
                    <a:pt x="968832" y="738771"/>
                  </a:lnTo>
                  <a:lnTo>
                    <a:pt x="978636" y="738771"/>
                  </a:lnTo>
                  <a:lnTo>
                    <a:pt x="993508" y="742581"/>
                  </a:lnTo>
                  <a:lnTo>
                    <a:pt x="1026414" y="771791"/>
                  </a:lnTo>
                  <a:lnTo>
                    <a:pt x="1027988" y="779411"/>
                  </a:lnTo>
                  <a:lnTo>
                    <a:pt x="1027988" y="709561"/>
                  </a:lnTo>
                  <a:lnTo>
                    <a:pt x="1016850" y="709561"/>
                  </a:lnTo>
                  <a:lnTo>
                    <a:pt x="992873" y="708291"/>
                  </a:lnTo>
                  <a:lnTo>
                    <a:pt x="945032" y="703211"/>
                  </a:lnTo>
                  <a:lnTo>
                    <a:pt x="940828" y="703211"/>
                  </a:lnTo>
                  <a:lnTo>
                    <a:pt x="937590" y="701941"/>
                  </a:lnTo>
                  <a:lnTo>
                    <a:pt x="933043" y="700671"/>
                  </a:lnTo>
                  <a:lnTo>
                    <a:pt x="931379" y="700671"/>
                  </a:lnTo>
                  <a:lnTo>
                    <a:pt x="929284" y="698131"/>
                  </a:lnTo>
                  <a:lnTo>
                    <a:pt x="928662" y="696861"/>
                  </a:lnTo>
                  <a:lnTo>
                    <a:pt x="928319" y="691781"/>
                  </a:lnTo>
                  <a:lnTo>
                    <a:pt x="928230" y="638441"/>
                  </a:lnTo>
                  <a:lnTo>
                    <a:pt x="927874" y="632091"/>
                  </a:lnTo>
                  <a:lnTo>
                    <a:pt x="925868" y="627011"/>
                  </a:lnTo>
                  <a:lnTo>
                    <a:pt x="918514" y="618121"/>
                  </a:lnTo>
                  <a:lnTo>
                    <a:pt x="913879" y="615581"/>
                  </a:lnTo>
                  <a:lnTo>
                    <a:pt x="908278" y="614311"/>
                  </a:lnTo>
                  <a:lnTo>
                    <a:pt x="899350" y="614311"/>
                  </a:lnTo>
                  <a:lnTo>
                    <a:pt x="879398" y="647331"/>
                  </a:lnTo>
                  <a:lnTo>
                    <a:pt x="879322" y="747661"/>
                  </a:lnTo>
                  <a:lnTo>
                    <a:pt x="879195" y="783221"/>
                  </a:lnTo>
                  <a:lnTo>
                    <a:pt x="879068" y="808621"/>
                  </a:lnTo>
                  <a:lnTo>
                    <a:pt x="878636" y="870851"/>
                  </a:lnTo>
                  <a:lnTo>
                    <a:pt x="878344" y="903871"/>
                  </a:lnTo>
                  <a:lnTo>
                    <a:pt x="877925" y="908951"/>
                  </a:lnTo>
                  <a:lnTo>
                    <a:pt x="877824" y="915301"/>
                  </a:lnTo>
                  <a:lnTo>
                    <a:pt x="895311" y="938161"/>
                  </a:lnTo>
                  <a:lnTo>
                    <a:pt x="908799" y="938161"/>
                  </a:lnTo>
                  <a:lnTo>
                    <a:pt x="926134" y="915301"/>
                  </a:lnTo>
                  <a:lnTo>
                    <a:pt x="926134" y="908951"/>
                  </a:lnTo>
                  <a:lnTo>
                    <a:pt x="926299" y="906411"/>
                  </a:lnTo>
                  <a:lnTo>
                    <a:pt x="926655" y="902601"/>
                  </a:lnTo>
                  <a:lnTo>
                    <a:pt x="926299" y="900061"/>
                  </a:lnTo>
                  <a:lnTo>
                    <a:pt x="926134" y="896251"/>
                  </a:lnTo>
                  <a:lnTo>
                    <a:pt x="927709" y="856881"/>
                  </a:lnTo>
                  <a:lnTo>
                    <a:pt x="934008" y="844181"/>
                  </a:lnTo>
                  <a:lnTo>
                    <a:pt x="951242" y="844181"/>
                  </a:lnTo>
                  <a:lnTo>
                    <a:pt x="966863" y="846721"/>
                  </a:lnTo>
                  <a:lnTo>
                    <a:pt x="975220" y="846721"/>
                  </a:lnTo>
                  <a:lnTo>
                    <a:pt x="983805" y="847991"/>
                  </a:lnTo>
                  <a:lnTo>
                    <a:pt x="992479" y="847991"/>
                  </a:lnTo>
                  <a:lnTo>
                    <a:pt x="1001255" y="849261"/>
                  </a:lnTo>
                  <a:lnTo>
                    <a:pt x="1010132" y="849261"/>
                  </a:lnTo>
                  <a:lnTo>
                    <a:pt x="1064933" y="851801"/>
                  </a:lnTo>
                  <a:lnTo>
                    <a:pt x="1119085" y="851801"/>
                  </a:lnTo>
                  <a:lnTo>
                    <a:pt x="1146009" y="853071"/>
                  </a:lnTo>
                  <a:lnTo>
                    <a:pt x="1199959" y="853071"/>
                  </a:lnTo>
                  <a:lnTo>
                    <a:pt x="1226972" y="854341"/>
                  </a:lnTo>
                  <a:lnTo>
                    <a:pt x="1298295" y="854341"/>
                  </a:lnTo>
                  <a:lnTo>
                    <a:pt x="1329029" y="853071"/>
                  </a:lnTo>
                  <a:lnTo>
                    <a:pt x="1359598" y="853071"/>
                  </a:lnTo>
                  <a:lnTo>
                    <a:pt x="1390002" y="851801"/>
                  </a:lnTo>
                  <a:lnTo>
                    <a:pt x="1420368" y="849261"/>
                  </a:lnTo>
                  <a:lnTo>
                    <a:pt x="1450848" y="847991"/>
                  </a:lnTo>
                  <a:lnTo>
                    <a:pt x="1481404" y="845451"/>
                  </a:lnTo>
                  <a:lnTo>
                    <a:pt x="1512074" y="844181"/>
                  </a:lnTo>
                  <a:lnTo>
                    <a:pt x="1520825" y="842911"/>
                  </a:lnTo>
                  <a:lnTo>
                    <a:pt x="1539900" y="820051"/>
                  </a:lnTo>
                  <a:lnTo>
                    <a:pt x="1541297" y="813701"/>
                  </a:lnTo>
                  <a:lnTo>
                    <a:pt x="1542262" y="806081"/>
                  </a:lnTo>
                  <a:lnTo>
                    <a:pt x="1543316" y="792111"/>
                  </a:lnTo>
                  <a:lnTo>
                    <a:pt x="1543494" y="787031"/>
                  </a:lnTo>
                  <a:close/>
                </a:path>
                <a:path extrusionOk="0" h="2850515" w="1546859">
                  <a:moveTo>
                    <a:pt x="1546656" y="1639976"/>
                  </a:moveTo>
                  <a:lnTo>
                    <a:pt x="1546542" y="1626006"/>
                  </a:lnTo>
                  <a:lnTo>
                    <a:pt x="1546428" y="1622196"/>
                  </a:lnTo>
                  <a:lnTo>
                    <a:pt x="1545983" y="1612036"/>
                  </a:lnTo>
                  <a:lnTo>
                    <a:pt x="1544840" y="1595526"/>
                  </a:lnTo>
                  <a:lnTo>
                    <a:pt x="1544485" y="1587906"/>
                  </a:lnTo>
                  <a:lnTo>
                    <a:pt x="1544396" y="1585366"/>
                  </a:lnTo>
                  <a:lnTo>
                    <a:pt x="1544167" y="1576476"/>
                  </a:lnTo>
                  <a:lnTo>
                    <a:pt x="1544104" y="1558696"/>
                  </a:lnTo>
                  <a:lnTo>
                    <a:pt x="1544015" y="1549806"/>
                  </a:lnTo>
                  <a:lnTo>
                    <a:pt x="1543672" y="1542186"/>
                  </a:lnTo>
                  <a:lnTo>
                    <a:pt x="1543570" y="1537106"/>
                  </a:lnTo>
                  <a:lnTo>
                    <a:pt x="1543519" y="1530756"/>
                  </a:lnTo>
                  <a:lnTo>
                    <a:pt x="1543418" y="1519326"/>
                  </a:lnTo>
                  <a:lnTo>
                    <a:pt x="1543050" y="1505356"/>
                  </a:lnTo>
                  <a:lnTo>
                    <a:pt x="1542402" y="1488846"/>
                  </a:lnTo>
                  <a:lnTo>
                    <a:pt x="1541399" y="1471066"/>
                  </a:lnTo>
                  <a:lnTo>
                    <a:pt x="1539633" y="1440586"/>
                  </a:lnTo>
                  <a:lnTo>
                    <a:pt x="1538922" y="1424076"/>
                  </a:lnTo>
                  <a:lnTo>
                    <a:pt x="1538325" y="1407566"/>
                  </a:lnTo>
                  <a:lnTo>
                    <a:pt x="1538325" y="1403756"/>
                  </a:lnTo>
                  <a:lnTo>
                    <a:pt x="1538147" y="1399946"/>
                  </a:lnTo>
                  <a:lnTo>
                    <a:pt x="1537449" y="1392326"/>
                  </a:lnTo>
                  <a:lnTo>
                    <a:pt x="1536407" y="1388516"/>
                  </a:lnTo>
                  <a:lnTo>
                    <a:pt x="1534655" y="1384706"/>
                  </a:lnTo>
                  <a:lnTo>
                    <a:pt x="1530096" y="1374546"/>
                  </a:lnTo>
                  <a:lnTo>
                    <a:pt x="1523098" y="1370736"/>
                  </a:lnTo>
                  <a:lnTo>
                    <a:pt x="1505343" y="1370736"/>
                  </a:lnTo>
                  <a:lnTo>
                    <a:pt x="1489036" y="1399946"/>
                  </a:lnTo>
                  <a:lnTo>
                    <a:pt x="1494688" y="1519326"/>
                  </a:lnTo>
                  <a:lnTo>
                    <a:pt x="1494751" y="1525676"/>
                  </a:lnTo>
                  <a:lnTo>
                    <a:pt x="1493608" y="1528216"/>
                  </a:lnTo>
                  <a:lnTo>
                    <a:pt x="1489062" y="1530756"/>
                  </a:lnTo>
                  <a:lnTo>
                    <a:pt x="1481620" y="1530756"/>
                  </a:lnTo>
                  <a:lnTo>
                    <a:pt x="1481620" y="1595526"/>
                  </a:lnTo>
                  <a:lnTo>
                    <a:pt x="1481620" y="1603146"/>
                  </a:lnTo>
                  <a:lnTo>
                    <a:pt x="1479613" y="1606956"/>
                  </a:lnTo>
                  <a:lnTo>
                    <a:pt x="1471561" y="1614576"/>
                  </a:lnTo>
                  <a:lnTo>
                    <a:pt x="1465516" y="1620926"/>
                  </a:lnTo>
                  <a:lnTo>
                    <a:pt x="1457477" y="1628546"/>
                  </a:lnTo>
                  <a:lnTo>
                    <a:pt x="1452575" y="1632356"/>
                  </a:lnTo>
                  <a:lnTo>
                    <a:pt x="1447317" y="1636166"/>
                  </a:lnTo>
                  <a:lnTo>
                    <a:pt x="1436116" y="1639976"/>
                  </a:lnTo>
                  <a:lnTo>
                    <a:pt x="1414945" y="1639976"/>
                  </a:lnTo>
                  <a:lnTo>
                    <a:pt x="1393418" y="1620926"/>
                  </a:lnTo>
                  <a:lnTo>
                    <a:pt x="1393418" y="1617116"/>
                  </a:lnTo>
                  <a:lnTo>
                    <a:pt x="1394460" y="1613306"/>
                  </a:lnTo>
                  <a:lnTo>
                    <a:pt x="1398663" y="1609496"/>
                  </a:lnTo>
                  <a:lnTo>
                    <a:pt x="1401114" y="1606956"/>
                  </a:lnTo>
                  <a:lnTo>
                    <a:pt x="1403921" y="1604416"/>
                  </a:lnTo>
                  <a:lnTo>
                    <a:pt x="1404962" y="1604416"/>
                  </a:lnTo>
                  <a:lnTo>
                    <a:pt x="1406893" y="1601876"/>
                  </a:lnTo>
                  <a:lnTo>
                    <a:pt x="1409687" y="1599336"/>
                  </a:lnTo>
                  <a:lnTo>
                    <a:pt x="1404874" y="1595526"/>
                  </a:lnTo>
                  <a:lnTo>
                    <a:pt x="1404086" y="1594256"/>
                  </a:lnTo>
                  <a:lnTo>
                    <a:pt x="1396746" y="1587906"/>
                  </a:lnTo>
                  <a:lnTo>
                    <a:pt x="1393418" y="1581556"/>
                  </a:lnTo>
                  <a:lnTo>
                    <a:pt x="1393418" y="1568856"/>
                  </a:lnTo>
                  <a:lnTo>
                    <a:pt x="1399540" y="1563776"/>
                  </a:lnTo>
                  <a:lnTo>
                    <a:pt x="1411795" y="1559966"/>
                  </a:lnTo>
                  <a:lnTo>
                    <a:pt x="1416342" y="1558696"/>
                  </a:lnTo>
                  <a:lnTo>
                    <a:pt x="1435354" y="1558696"/>
                  </a:lnTo>
                  <a:lnTo>
                    <a:pt x="1443558" y="1561236"/>
                  </a:lnTo>
                  <a:lnTo>
                    <a:pt x="1451102" y="1565046"/>
                  </a:lnTo>
                  <a:lnTo>
                    <a:pt x="1457998" y="1571396"/>
                  </a:lnTo>
                  <a:lnTo>
                    <a:pt x="1466049" y="1577746"/>
                  </a:lnTo>
                  <a:lnTo>
                    <a:pt x="1471993" y="1584096"/>
                  </a:lnTo>
                  <a:lnTo>
                    <a:pt x="1479702" y="1591716"/>
                  </a:lnTo>
                  <a:lnTo>
                    <a:pt x="1481620" y="1595526"/>
                  </a:lnTo>
                  <a:lnTo>
                    <a:pt x="1481620" y="1530756"/>
                  </a:lnTo>
                  <a:lnTo>
                    <a:pt x="1426908" y="1530756"/>
                  </a:lnTo>
                  <a:lnTo>
                    <a:pt x="1403921" y="1529486"/>
                  </a:lnTo>
                  <a:lnTo>
                    <a:pt x="1368209" y="1529486"/>
                  </a:lnTo>
                  <a:lnTo>
                    <a:pt x="1368209" y="1599336"/>
                  </a:lnTo>
                  <a:lnTo>
                    <a:pt x="1368209" y="1603146"/>
                  </a:lnTo>
                  <a:lnTo>
                    <a:pt x="1367688" y="1605686"/>
                  </a:lnTo>
                  <a:lnTo>
                    <a:pt x="1366634" y="1606956"/>
                  </a:lnTo>
                  <a:lnTo>
                    <a:pt x="1361236" y="1614576"/>
                  </a:lnTo>
                  <a:lnTo>
                    <a:pt x="1328902" y="1638706"/>
                  </a:lnTo>
                  <a:lnTo>
                    <a:pt x="1311516" y="1642516"/>
                  </a:lnTo>
                  <a:lnTo>
                    <a:pt x="1305560" y="1642516"/>
                  </a:lnTo>
                  <a:lnTo>
                    <a:pt x="1301191" y="1641246"/>
                  </a:lnTo>
                  <a:lnTo>
                    <a:pt x="1297330" y="1639976"/>
                  </a:lnTo>
                  <a:lnTo>
                    <a:pt x="1286129" y="1637436"/>
                  </a:lnTo>
                  <a:lnTo>
                    <a:pt x="1280528" y="1632356"/>
                  </a:lnTo>
                  <a:lnTo>
                    <a:pt x="1280528" y="1619656"/>
                  </a:lnTo>
                  <a:lnTo>
                    <a:pt x="1283677" y="1613306"/>
                  </a:lnTo>
                  <a:lnTo>
                    <a:pt x="1289977" y="1608226"/>
                  </a:lnTo>
                  <a:lnTo>
                    <a:pt x="1290688" y="1606956"/>
                  </a:lnTo>
                  <a:lnTo>
                    <a:pt x="1291729" y="1605686"/>
                  </a:lnTo>
                  <a:lnTo>
                    <a:pt x="1294536" y="1604416"/>
                  </a:lnTo>
                  <a:lnTo>
                    <a:pt x="1296111" y="1603146"/>
                  </a:lnTo>
                  <a:lnTo>
                    <a:pt x="1297863" y="1603146"/>
                  </a:lnTo>
                  <a:lnTo>
                    <a:pt x="1295412" y="1600606"/>
                  </a:lnTo>
                  <a:lnTo>
                    <a:pt x="1293482" y="1599336"/>
                  </a:lnTo>
                  <a:lnTo>
                    <a:pt x="1290688" y="1596796"/>
                  </a:lnTo>
                  <a:lnTo>
                    <a:pt x="1289456" y="1595526"/>
                  </a:lnTo>
                  <a:lnTo>
                    <a:pt x="1288415" y="1594256"/>
                  </a:lnTo>
                  <a:lnTo>
                    <a:pt x="1283512" y="1589176"/>
                  </a:lnTo>
                  <a:lnTo>
                    <a:pt x="1281061" y="1584096"/>
                  </a:lnTo>
                  <a:lnTo>
                    <a:pt x="1281061" y="1571396"/>
                  </a:lnTo>
                  <a:lnTo>
                    <a:pt x="1286484" y="1565046"/>
                  </a:lnTo>
                  <a:lnTo>
                    <a:pt x="1297330" y="1562506"/>
                  </a:lnTo>
                  <a:lnTo>
                    <a:pt x="1300480" y="1561236"/>
                  </a:lnTo>
                  <a:lnTo>
                    <a:pt x="1303985" y="1559966"/>
                  </a:lnTo>
                  <a:lnTo>
                    <a:pt x="1313789" y="1559966"/>
                  </a:lnTo>
                  <a:lnTo>
                    <a:pt x="1349133" y="1575206"/>
                  </a:lnTo>
                  <a:lnTo>
                    <a:pt x="1367688" y="1598066"/>
                  </a:lnTo>
                  <a:lnTo>
                    <a:pt x="1368044" y="1598066"/>
                  </a:lnTo>
                  <a:lnTo>
                    <a:pt x="1368209" y="1599336"/>
                  </a:lnTo>
                  <a:lnTo>
                    <a:pt x="1368209" y="1529486"/>
                  </a:lnTo>
                  <a:lnTo>
                    <a:pt x="1328305" y="1529486"/>
                  </a:lnTo>
                  <a:lnTo>
                    <a:pt x="1320965" y="1530756"/>
                  </a:lnTo>
                  <a:lnTo>
                    <a:pt x="1312214" y="1530756"/>
                  </a:lnTo>
                  <a:lnTo>
                    <a:pt x="1308976" y="1529486"/>
                  </a:lnTo>
                  <a:lnTo>
                    <a:pt x="1305115" y="1526946"/>
                  </a:lnTo>
                  <a:lnTo>
                    <a:pt x="1304163" y="1523136"/>
                  </a:lnTo>
                  <a:lnTo>
                    <a:pt x="1304074" y="1499006"/>
                  </a:lnTo>
                  <a:lnTo>
                    <a:pt x="1303693" y="1481226"/>
                  </a:lnTo>
                  <a:lnTo>
                    <a:pt x="1303794" y="1471066"/>
                  </a:lnTo>
                  <a:lnTo>
                    <a:pt x="1304074" y="1465986"/>
                  </a:lnTo>
                  <a:lnTo>
                    <a:pt x="1304505" y="1462176"/>
                  </a:lnTo>
                  <a:lnTo>
                    <a:pt x="1305204" y="1459636"/>
                  </a:lnTo>
                  <a:lnTo>
                    <a:pt x="1305737" y="1454556"/>
                  </a:lnTo>
                  <a:lnTo>
                    <a:pt x="1305737" y="1449476"/>
                  </a:lnTo>
                  <a:lnTo>
                    <a:pt x="1303896" y="1444396"/>
                  </a:lnTo>
                  <a:lnTo>
                    <a:pt x="1296543" y="1436776"/>
                  </a:lnTo>
                  <a:lnTo>
                    <a:pt x="1292085" y="1434236"/>
                  </a:lnTo>
                  <a:lnTo>
                    <a:pt x="1286827" y="1432966"/>
                  </a:lnTo>
                  <a:lnTo>
                    <a:pt x="1275638" y="1432966"/>
                  </a:lnTo>
                  <a:lnTo>
                    <a:pt x="1270990" y="1434236"/>
                  </a:lnTo>
                  <a:lnTo>
                    <a:pt x="1262240" y="1439316"/>
                  </a:lnTo>
                  <a:lnTo>
                    <a:pt x="1259179" y="1444396"/>
                  </a:lnTo>
                  <a:lnTo>
                    <a:pt x="1257427" y="1449476"/>
                  </a:lnTo>
                  <a:lnTo>
                    <a:pt x="1256906" y="1450898"/>
                  </a:lnTo>
                  <a:lnTo>
                    <a:pt x="1256906" y="1600606"/>
                  </a:lnTo>
                  <a:lnTo>
                    <a:pt x="1255852" y="1604416"/>
                  </a:lnTo>
                  <a:lnTo>
                    <a:pt x="1226972" y="1632356"/>
                  </a:lnTo>
                  <a:lnTo>
                    <a:pt x="1203528" y="1639976"/>
                  </a:lnTo>
                  <a:lnTo>
                    <a:pt x="1190574" y="1639976"/>
                  </a:lnTo>
                  <a:lnTo>
                    <a:pt x="1189177" y="1638706"/>
                  </a:lnTo>
                  <a:lnTo>
                    <a:pt x="1185672" y="1638706"/>
                  </a:lnTo>
                  <a:lnTo>
                    <a:pt x="1173429" y="1632356"/>
                  </a:lnTo>
                  <a:lnTo>
                    <a:pt x="1169225" y="1627276"/>
                  </a:lnTo>
                  <a:lnTo>
                    <a:pt x="1169225" y="1617116"/>
                  </a:lnTo>
                  <a:lnTo>
                    <a:pt x="1171498" y="1613306"/>
                  </a:lnTo>
                  <a:lnTo>
                    <a:pt x="1176045" y="1608226"/>
                  </a:lnTo>
                  <a:lnTo>
                    <a:pt x="1177099" y="1605686"/>
                  </a:lnTo>
                  <a:lnTo>
                    <a:pt x="1178318" y="1605686"/>
                  </a:lnTo>
                  <a:lnTo>
                    <a:pt x="1181125" y="1603146"/>
                  </a:lnTo>
                  <a:lnTo>
                    <a:pt x="1182700" y="1601876"/>
                  </a:lnTo>
                  <a:lnTo>
                    <a:pt x="1184452" y="1600606"/>
                  </a:lnTo>
                  <a:lnTo>
                    <a:pt x="1183398" y="1599336"/>
                  </a:lnTo>
                  <a:lnTo>
                    <a:pt x="1182789" y="1598066"/>
                  </a:lnTo>
                  <a:lnTo>
                    <a:pt x="1182433" y="1596796"/>
                  </a:lnTo>
                  <a:lnTo>
                    <a:pt x="1182001" y="1595526"/>
                  </a:lnTo>
                  <a:lnTo>
                    <a:pt x="1181303" y="1595526"/>
                  </a:lnTo>
                  <a:lnTo>
                    <a:pt x="1178496" y="1592986"/>
                  </a:lnTo>
                  <a:lnTo>
                    <a:pt x="1175791" y="1590446"/>
                  </a:lnTo>
                  <a:lnTo>
                    <a:pt x="1170533" y="1585366"/>
                  </a:lnTo>
                  <a:lnTo>
                    <a:pt x="1169225" y="1582826"/>
                  </a:lnTo>
                  <a:lnTo>
                    <a:pt x="1169225" y="1577746"/>
                  </a:lnTo>
                  <a:lnTo>
                    <a:pt x="1192847" y="1558696"/>
                  </a:lnTo>
                  <a:lnTo>
                    <a:pt x="1209382" y="1558696"/>
                  </a:lnTo>
                  <a:lnTo>
                    <a:pt x="1250607" y="1585366"/>
                  </a:lnTo>
                  <a:lnTo>
                    <a:pt x="1256207" y="1595526"/>
                  </a:lnTo>
                  <a:lnTo>
                    <a:pt x="1256474" y="1595526"/>
                  </a:lnTo>
                  <a:lnTo>
                    <a:pt x="1256817" y="1598066"/>
                  </a:lnTo>
                  <a:lnTo>
                    <a:pt x="1256906" y="1600606"/>
                  </a:lnTo>
                  <a:lnTo>
                    <a:pt x="1256906" y="1450898"/>
                  </a:lnTo>
                  <a:lnTo>
                    <a:pt x="1256030" y="1453286"/>
                  </a:lnTo>
                  <a:lnTo>
                    <a:pt x="1255242" y="1458366"/>
                  </a:lnTo>
                  <a:lnTo>
                    <a:pt x="1254887" y="1465986"/>
                  </a:lnTo>
                  <a:lnTo>
                    <a:pt x="1254836" y="1476146"/>
                  </a:lnTo>
                  <a:lnTo>
                    <a:pt x="1255191" y="1492656"/>
                  </a:lnTo>
                  <a:lnTo>
                    <a:pt x="1255268" y="1500276"/>
                  </a:lnTo>
                  <a:lnTo>
                    <a:pt x="1254925" y="1507896"/>
                  </a:lnTo>
                  <a:lnTo>
                    <a:pt x="1254810" y="1515516"/>
                  </a:lnTo>
                  <a:lnTo>
                    <a:pt x="1254633" y="1519326"/>
                  </a:lnTo>
                  <a:lnTo>
                    <a:pt x="1246225" y="1530756"/>
                  </a:lnTo>
                  <a:lnTo>
                    <a:pt x="1214031" y="1530756"/>
                  </a:lnTo>
                  <a:lnTo>
                    <a:pt x="1210183" y="1529486"/>
                  </a:lnTo>
                  <a:lnTo>
                    <a:pt x="1195590" y="1529486"/>
                  </a:lnTo>
                  <a:lnTo>
                    <a:pt x="1180185" y="1528216"/>
                  </a:lnTo>
                  <a:lnTo>
                    <a:pt x="1163955" y="1526946"/>
                  </a:lnTo>
                  <a:lnTo>
                    <a:pt x="1141920" y="1526946"/>
                  </a:lnTo>
                  <a:lnTo>
                    <a:pt x="1141920" y="1596796"/>
                  </a:lnTo>
                  <a:lnTo>
                    <a:pt x="1141920" y="1601876"/>
                  </a:lnTo>
                  <a:lnTo>
                    <a:pt x="1141222" y="1604416"/>
                  </a:lnTo>
                  <a:lnTo>
                    <a:pt x="1139825" y="1605686"/>
                  </a:lnTo>
                  <a:lnTo>
                    <a:pt x="1134198" y="1612036"/>
                  </a:lnTo>
                  <a:lnTo>
                    <a:pt x="1101559" y="1637436"/>
                  </a:lnTo>
                  <a:lnTo>
                    <a:pt x="1093241" y="1639976"/>
                  </a:lnTo>
                  <a:lnTo>
                    <a:pt x="1076286" y="1639976"/>
                  </a:lnTo>
                  <a:lnTo>
                    <a:pt x="1072095" y="1638706"/>
                  </a:lnTo>
                  <a:lnTo>
                    <a:pt x="1068412" y="1638706"/>
                  </a:lnTo>
                  <a:lnTo>
                    <a:pt x="1058964" y="1634896"/>
                  </a:lnTo>
                  <a:lnTo>
                    <a:pt x="1054239" y="1629816"/>
                  </a:lnTo>
                  <a:lnTo>
                    <a:pt x="1054239" y="1617116"/>
                  </a:lnTo>
                  <a:lnTo>
                    <a:pt x="1056868" y="1612036"/>
                  </a:lnTo>
                  <a:lnTo>
                    <a:pt x="1062113" y="1606956"/>
                  </a:lnTo>
                  <a:lnTo>
                    <a:pt x="1062812" y="1605686"/>
                  </a:lnTo>
                  <a:lnTo>
                    <a:pt x="1063866" y="1604416"/>
                  </a:lnTo>
                  <a:lnTo>
                    <a:pt x="1066673" y="1601876"/>
                  </a:lnTo>
                  <a:lnTo>
                    <a:pt x="1068235" y="1600606"/>
                  </a:lnTo>
                  <a:lnTo>
                    <a:pt x="1069987" y="1599336"/>
                  </a:lnTo>
                  <a:lnTo>
                    <a:pt x="1068235" y="1598066"/>
                  </a:lnTo>
                  <a:lnTo>
                    <a:pt x="1066673" y="1595526"/>
                  </a:lnTo>
                  <a:lnTo>
                    <a:pt x="1061059" y="1591716"/>
                  </a:lnTo>
                  <a:lnTo>
                    <a:pt x="1056170" y="1587906"/>
                  </a:lnTo>
                  <a:lnTo>
                    <a:pt x="1053719" y="1584096"/>
                  </a:lnTo>
                  <a:lnTo>
                    <a:pt x="1053719" y="1573936"/>
                  </a:lnTo>
                  <a:lnTo>
                    <a:pt x="1074801" y="1559966"/>
                  </a:lnTo>
                  <a:lnTo>
                    <a:pt x="1079347" y="1558696"/>
                  </a:lnTo>
                  <a:lnTo>
                    <a:pt x="1091552" y="1558696"/>
                  </a:lnTo>
                  <a:lnTo>
                    <a:pt x="1098473" y="1559966"/>
                  </a:lnTo>
                  <a:lnTo>
                    <a:pt x="1130985" y="1582826"/>
                  </a:lnTo>
                  <a:lnTo>
                    <a:pt x="1138770" y="1592986"/>
                  </a:lnTo>
                  <a:lnTo>
                    <a:pt x="1140866" y="1594256"/>
                  </a:lnTo>
                  <a:lnTo>
                    <a:pt x="1141920" y="1596796"/>
                  </a:lnTo>
                  <a:lnTo>
                    <a:pt x="1141920" y="1526946"/>
                  </a:lnTo>
                  <a:lnTo>
                    <a:pt x="1129474" y="1526946"/>
                  </a:lnTo>
                  <a:lnTo>
                    <a:pt x="1112062" y="1525676"/>
                  </a:lnTo>
                  <a:lnTo>
                    <a:pt x="1034313" y="1525676"/>
                  </a:lnTo>
                  <a:lnTo>
                    <a:pt x="1027988" y="1526247"/>
                  </a:lnTo>
                  <a:lnTo>
                    <a:pt x="1027988" y="1599336"/>
                  </a:lnTo>
                  <a:lnTo>
                    <a:pt x="1026414" y="1606956"/>
                  </a:lnTo>
                  <a:lnTo>
                    <a:pt x="995997" y="1634896"/>
                  </a:lnTo>
                  <a:lnTo>
                    <a:pt x="981024" y="1639976"/>
                  </a:lnTo>
                  <a:lnTo>
                    <a:pt x="963053" y="1639976"/>
                  </a:lnTo>
                  <a:lnTo>
                    <a:pt x="961301" y="1638706"/>
                  </a:lnTo>
                  <a:lnTo>
                    <a:pt x="957110" y="1638706"/>
                  </a:lnTo>
                  <a:lnTo>
                    <a:pt x="942403" y="1622196"/>
                  </a:lnTo>
                  <a:lnTo>
                    <a:pt x="942403" y="1617116"/>
                  </a:lnTo>
                  <a:lnTo>
                    <a:pt x="943368" y="1614576"/>
                  </a:lnTo>
                  <a:lnTo>
                    <a:pt x="947216" y="1609496"/>
                  </a:lnTo>
                  <a:lnTo>
                    <a:pt x="949401" y="1606956"/>
                  </a:lnTo>
                  <a:lnTo>
                    <a:pt x="951852" y="1605686"/>
                  </a:lnTo>
                  <a:lnTo>
                    <a:pt x="956056" y="1601876"/>
                  </a:lnTo>
                  <a:lnTo>
                    <a:pt x="956754" y="1600606"/>
                  </a:lnTo>
                  <a:lnTo>
                    <a:pt x="957110" y="1599336"/>
                  </a:lnTo>
                  <a:lnTo>
                    <a:pt x="956411" y="1598066"/>
                  </a:lnTo>
                  <a:lnTo>
                    <a:pt x="955446" y="1595526"/>
                  </a:lnTo>
                  <a:lnTo>
                    <a:pt x="952995" y="1594256"/>
                  </a:lnTo>
                  <a:lnTo>
                    <a:pt x="951674" y="1592986"/>
                  </a:lnTo>
                  <a:lnTo>
                    <a:pt x="950277" y="1591716"/>
                  </a:lnTo>
                  <a:lnTo>
                    <a:pt x="945032" y="1587906"/>
                  </a:lnTo>
                  <a:lnTo>
                    <a:pt x="942403" y="1584096"/>
                  </a:lnTo>
                  <a:lnTo>
                    <a:pt x="942403" y="1575206"/>
                  </a:lnTo>
                  <a:lnTo>
                    <a:pt x="943724" y="1571396"/>
                  </a:lnTo>
                  <a:lnTo>
                    <a:pt x="948969" y="1565046"/>
                  </a:lnTo>
                  <a:lnTo>
                    <a:pt x="952728" y="1562506"/>
                  </a:lnTo>
                  <a:lnTo>
                    <a:pt x="957630" y="1561236"/>
                  </a:lnTo>
                  <a:lnTo>
                    <a:pt x="963587" y="1558696"/>
                  </a:lnTo>
                  <a:lnTo>
                    <a:pt x="983703" y="1558696"/>
                  </a:lnTo>
                  <a:lnTo>
                    <a:pt x="993508" y="1562506"/>
                  </a:lnTo>
                  <a:lnTo>
                    <a:pt x="1026414" y="1591716"/>
                  </a:lnTo>
                  <a:lnTo>
                    <a:pt x="1027988" y="1599336"/>
                  </a:lnTo>
                  <a:lnTo>
                    <a:pt x="1027988" y="1526247"/>
                  </a:lnTo>
                  <a:lnTo>
                    <a:pt x="1020114" y="1526946"/>
                  </a:lnTo>
                  <a:lnTo>
                    <a:pt x="991755" y="1526946"/>
                  </a:lnTo>
                  <a:lnTo>
                    <a:pt x="977582" y="1528216"/>
                  </a:lnTo>
                  <a:lnTo>
                    <a:pt x="931557" y="1528216"/>
                  </a:lnTo>
                  <a:lnTo>
                    <a:pt x="928230" y="1524406"/>
                  </a:lnTo>
                  <a:lnTo>
                    <a:pt x="928116" y="1510436"/>
                  </a:lnTo>
                  <a:lnTo>
                    <a:pt x="928052" y="1509166"/>
                  </a:lnTo>
                  <a:lnTo>
                    <a:pt x="927354" y="1500276"/>
                  </a:lnTo>
                  <a:lnTo>
                    <a:pt x="927290" y="1499006"/>
                  </a:lnTo>
                  <a:lnTo>
                    <a:pt x="927176" y="1492656"/>
                  </a:lnTo>
                  <a:lnTo>
                    <a:pt x="928128" y="1481226"/>
                  </a:lnTo>
                  <a:lnTo>
                    <a:pt x="928039" y="1474876"/>
                  </a:lnTo>
                  <a:lnTo>
                    <a:pt x="926757" y="1432966"/>
                  </a:lnTo>
                  <a:lnTo>
                    <a:pt x="926693" y="1403756"/>
                  </a:lnTo>
                  <a:lnTo>
                    <a:pt x="926833" y="1399946"/>
                  </a:lnTo>
                  <a:lnTo>
                    <a:pt x="927176" y="1396136"/>
                  </a:lnTo>
                  <a:lnTo>
                    <a:pt x="927087" y="1388516"/>
                  </a:lnTo>
                  <a:lnTo>
                    <a:pt x="926744" y="1384706"/>
                  </a:lnTo>
                  <a:lnTo>
                    <a:pt x="926477" y="1383436"/>
                  </a:lnTo>
                  <a:lnTo>
                    <a:pt x="926134" y="1380896"/>
                  </a:lnTo>
                  <a:lnTo>
                    <a:pt x="923277" y="1374546"/>
                  </a:lnTo>
                  <a:lnTo>
                    <a:pt x="918908" y="1368196"/>
                  </a:lnTo>
                  <a:lnTo>
                    <a:pt x="913041" y="1364386"/>
                  </a:lnTo>
                  <a:lnTo>
                    <a:pt x="905649" y="1363116"/>
                  </a:lnTo>
                  <a:lnTo>
                    <a:pt x="897953" y="1363116"/>
                  </a:lnTo>
                  <a:lnTo>
                    <a:pt x="878192" y="1415186"/>
                  </a:lnTo>
                  <a:lnTo>
                    <a:pt x="877481" y="1453286"/>
                  </a:lnTo>
                  <a:lnTo>
                    <a:pt x="877354" y="1505356"/>
                  </a:lnTo>
                  <a:lnTo>
                    <a:pt x="877481" y="1524406"/>
                  </a:lnTo>
                  <a:lnTo>
                    <a:pt x="877671" y="1545996"/>
                  </a:lnTo>
                  <a:lnTo>
                    <a:pt x="877785" y="1567586"/>
                  </a:lnTo>
                  <a:lnTo>
                    <a:pt x="878027" y="1609496"/>
                  </a:lnTo>
                  <a:lnTo>
                    <a:pt x="882370" y="1652676"/>
                  </a:lnTo>
                  <a:lnTo>
                    <a:pt x="911428" y="1670456"/>
                  </a:lnTo>
                  <a:lnTo>
                    <a:pt x="927265" y="1670456"/>
                  </a:lnTo>
                  <a:lnTo>
                    <a:pt x="942314" y="1671726"/>
                  </a:lnTo>
                  <a:lnTo>
                    <a:pt x="958151" y="1671726"/>
                  </a:lnTo>
                  <a:lnTo>
                    <a:pt x="987031" y="1670456"/>
                  </a:lnTo>
                  <a:lnTo>
                    <a:pt x="1004328" y="1670456"/>
                  </a:lnTo>
                  <a:lnTo>
                    <a:pt x="1021549" y="1669186"/>
                  </a:lnTo>
                  <a:lnTo>
                    <a:pt x="1091717" y="1669186"/>
                  </a:lnTo>
                  <a:lnTo>
                    <a:pt x="1109814" y="1670456"/>
                  </a:lnTo>
                  <a:lnTo>
                    <a:pt x="1128001" y="1670456"/>
                  </a:lnTo>
                  <a:lnTo>
                    <a:pt x="1146263" y="1671726"/>
                  </a:lnTo>
                  <a:lnTo>
                    <a:pt x="1164564" y="1671726"/>
                  </a:lnTo>
                  <a:lnTo>
                    <a:pt x="1182890" y="1672996"/>
                  </a:lnTo>
                  <a:lnTo>
                    <a:pt x="1234859" y="1672996"/>
                  </a:lnTo>
                  <a:lnTo>
                    <a:pt x="1246632" y="1674266"/>
                  </a:lnTo>
                  <a:lnTo>
                    <a:pt x="1324749" y="1674266"/>
                  </a:lnTo>
                  <a:lnTo>
                    <a:pt x="1353400" y="1672996"/>
                  </a:lnTo>
                  <a:lnTo>
                    <a:pt x="1367751" y="1672996"/>
                  </a:lnTo>
                  <a:lnTo>
                    <a:pt x="1382141" y="1671726"/>
                  </a:lnTo>
                  <a:lnTo>
                    <a:pt x="1396568" y="1671726"/>
                  </a:lnTo>
                  <a:lnTo>
                    <a:pt x="1456944" y="1672996"/>
                  </a:lnTo>
                  <a:lnTo>
                    <a:pt x="1477429" y="1674266"/>
                  </a:lnTo>
                  <a:lnTo>
                    <a:pt x="1489405" y="1674266"/>
                  </a:lnTo>
                  <a:lnTo>
                    <a:pt x="1501660" y="1672996"/>
                  </a:lnTo>
                  <a:lnTo>
                    <a:pt x="1513649" y="1672996"/>
                  </a:lnTo>
                  <a:lnTo>
                    <a:pt x="1522793" y="1671726"/>
                  </a:lnTo>
                  <a:lnTo>
                    <a:pt x="1530248" y="1670456"/>
                  </a:lnTo>
                  <a:lnTo>
                    <a:pt x="1533144" y="1669186"/>
                  </a:lnTo>
                  <a:lnTo>
                    <a:pt x="1536039" y="1667916"/>
                  </a:lnTo>
                  <a:lnTo>
                    <a:pt x="1546517" y="1642516"/>
                  </a:lnTo>
                  <a:lnTo>
                    <a:pt x="1546656" y="1639976"/>
                  </a:lnTo>
                  <a:close/>
                </a:path>
              </a:pathLst>
            </a:custGeom>
            <a:solidFill>
              <a:srgbClr val="E9425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34" name="Google Shape;434;p16"/>
          <p:cNvGrpSpPr/>
          <p:nvPr/>
        </p:nvGrpSpPr>
        <p:grpSpPr>
          <a:xfrm>
            <a:off x="6219513" y="1550764"/>
            <a:ext cx="3005508" cy="2390766"/>
            <a:chOff x="6219513" y="1550764"/>
            <a:chExt cx="3005508" cy="2390766"/>
          </a:xfrm>
        </p:grpSpPr>
        <p:sp>
          <p:nvSpPr>
            <p:cNvPr id="435" name="Google Shape;435;p16"/>
            <p:cNvSpPr/>
            <p:nvPr/>
          </p:nvSpPr>
          <p:spPr>
            <a:xfrm>
              <a:off x="6219513" y="2931476"/>
              <a:ext cx="361315" cy="365760"/>
            </a:xfrm>
            <a:custGeom>
              <a:rect b="b" l="l" r="r" t="t"/>
              <a:pathLst>
                <a:path extrusionOk="0" h="365760" w="361315">
                  <a:moveTo>
                    <a:pt x="82561" y="0"/>
                  </a:moveTo>
                  <a:lnTo>
                    <a:pt x="42682" y="9306"/>
                  </a:lnTo>
                  <a:lnTo>
                    <a:pt x="8179" y="50173"/>
                  </a:lnTo>
                  <a:lnTo>
                    <a:pt x="0" y="84483"/>
                  </a:lnTo>
                  <a:lnTo>
                    <a:pt x="48" y="101498"/>
                  </a:lnTo>
                  <a:lnTo>
                    <a:pt x="24691" y="152588"/>
                  </a:lnTo>
                  <a:lnTo>
                    <a:pt x="68232" y="174766"/>
                  </a:lnTo>
                  <a:lnTo>
                    <a:pt x="92899" y="178129"/>
                  </a:lnTo>
                  <a:lnTo>
                    <a:pt x="117455" y="177937"/>
                  </a:lnTo>
                  <a:lnTo>
                    <a:pt x="141724" y="175697"/>
                  </a:lnTo>
                  <a:lnTo>
                    <a:pt x="165701" y="171364"/>
                  </a:lnTo>
                  <a:lnTo>
                    <a:pt x="189378" y="164895"/>
                  </a:lnTo>
                  <a:lnTo>
                    <a:pt x="188921" y="165594"/>
                  </a:lnTo>
                  <a:lnTo>
                    <a:pt x="143013" y="213605"/>
                  </a:lnTo>
                  <a:lnTo>
                    <a:pt x="124305" y="276629"/>
                  </a:lnTo>
                  <a:lnTo>
                    <a:pt x="146736" y="336969"/>
                  </a:lnTo>
                  <a:lnTo>
                    <a:pt x="202209" y="365210"/>
                  </a:lnTo>
                  <a:lnTo>
                    <a:pt x="223326" y="362454"/>
                  </a:lnTo>
                  <a:lnTo>
                    <a:pt x="260659" y="341472"/>
                  </a:lnTo>
                  <a:lnTo>
                    <a:pt x="287397" y="307676"/>
                  </a:lnTo>
                  <a:lnTo>
                    <a:pt x="304922" y="268224"/>
                  </a:lnTo>
                  <a:lnTo>
                    <a:pt x="326518" y="198549"/>
                  </a:lnTo>
                  <a:lnTo>
                    <a:pt x="339456" y="148929"/>
                  </a:lnTo>
                  <a:lnTo>
                    <a:pt x="350606" y="98878"/>
                  </a:lnTo>
                  <a:lnTo>
                    <a:pt x="360461" y="45451"/>
                  </a:lnTo>
                  <a:lnTo>
                    <a:pt x="360767" y="41909"/>
                  </a:lnTo>
                  <a:lnTo>
                    <a:pt x="357186" y="38553"/>
                  </a:lnTo>
                  <a:lnTo>
                    <a:pt x="353352" y="37945"/>
                  </a:lnTo>
                  <a:lnTo>
                    <a:pt x="124762" y="3820"/>
                  </a:lnTo>
                  <a:lnTo>
                    <a:pt x="103729" y="1055"/>
                  </a:lnTo>
                  <a:lnTo>
                    <a:pt x="82561" y="0"/>
                  </a:lnTo>
                  <a:close/>
                </a:path>
              </a:pathLst>
            </a:custGeom>
            <a:solidFill>
              <a:srgbClr val="E981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6" name="Google Shape;436;p1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6219604" y="1550764"/>
              <a:ext cx="3005417" cy="23907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"/>
          <p:cNvSpPr/>
          <p:nvPr/>
        </p:nvSpPr>
        <p:spPr>
          <a:xfrm>
            <a:off x="4977550" y="1639958"/>
            <a:ext cx="3276600" cy="4392295"/>
          </a:xfrm>
          <a:custGeom>
            <a:rect b="b" l="l" r="r" t="t"/>
            <a:pathLst>
              <a:path extrusionOk="0" h="4392295" w="3276600">
                <a:moveTo>
                  <a:pt x="0" y="2118564"/>
                </a:moveTo>
                <a:lnTo>
                  <a:pt x="0" y="0"/>
                </a:lnTo>
                <a:lnTo>
                  <a:pt x="3276004" y="0"/>
                </a:lnTo>
                <a:lnTo>
                  <a:pt x="3276004" y="4392004"/>
                </a:lnTo>
                <a:lnTo>
                  <a:pt x="0" y="4392004"/>
                </a:lnTo>
                <a:lnTo>
                  <a:pt x="0" y="2118564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442" name="Google Shape;442;p17"/>
          <p:cNvGrpSpPr/>
          <p:nvPr/>
        </p:nvGrpSpPr>
        <p:grpSpPr>
          <a:xfrm>
            <a:off x="8606087" y="661583"/>
            <a:ext cx="1080135" cy="3600450"/>
            <a:chOff x="8606087" y="661583"/>
            <a:chExt cx="1080135" cy="3600450"/>
          </a:xfrm>
        </p:grpSpPr>
        <p:sp>
          <p:nvSpPr>
            <p:cNvPr id="443" name="Google Shape;443;p17"/>
            <p:cNvSpPr/>
            <p:nvPr/>
          </p:nvSpPr>
          <p:spPr>
            <a:xfrm>
              <a:off x="8606087" y="661583"/>
              <a:ext cx="1080135" cy="3600450"/>
            </a:xfrm>
            <a:custGeom>
              <a:rect b="b" l="l" r="r" t="t"/>
              <a:pathLst>
                <a:path extrusionOk="0" h="3600450" w="1080134">
                  <a:moveTo>
                    <a:pt x="1079996" y="0"/>
                  </a:moveTo>
                  <a:lnTo>
                    <a:pt x="0" y="0"/>
                  </a:lnTo>
                  <a:lnTo>
                    <a:pt x="0" y="3599992"/>
                  </a:lnTo>
                  <a:lnTo>
                    <a:pt x="1079996" y="3599992"/>
                  </a:lnTo>
                  <a:lnTo>
                    <a:pt x="1079996" y="0"/>
                  </a:lnTo>
                  <a:close/>
                </a:path>
              </a:pathLst>
            </a:custGeom>
            <a:solidFill>
              <a:srgbClr val="E981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4" name="Google Shape;44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55558" y="1720879"/>
              <a:ext cx="140780" cy="143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55558" y="1890620"/>
              <a:ext cx="138494" cy="266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17"/>
            <p:cNvSpPr/>
            <p:nvPr/>
          </p:nvSpPr>
          <p:spPr>
            <a:xfrm>
              <a:off x="9330602" y="2180783"/>
              <a:ext cx="46355" cy="20320"/>
            </a:xfrm>
            <a:custGeom>
              <a:rect b="b" l="l" r="r" t="t"/>
              <a:pathLst>
                <a:path extrusionOk="0" h="20319" w="46354">
                  <a:moveTo>
                    <a:pt x="7239" y="0"/>
                  </a:moveTo>
                  <a:lnTo>
                    <a:pt x="0" y="4572"/>
                  </a:lnTo>
                  <a:lnTo>
                    <a:pt x="2346" y="10001"/>
                  </a:lnTo>
                  <a:lnTo>
                    <a:pt x="5713" y="13971"/>
                  </a:lnTo>
                  <a:lnTo>
                    <a:pt x="14349" y="18954"/>
                  </a:lnTo>
                  <a:lnTo>
                    <a:pt x="20034" y="20192"/>
                  </a:lnTo>
                  <a:lnTo>
                    <a:pt x="46100" y="20192"/>
                  </a:lnTo>
                  <a:lnTo>
                    <a:pt x="46100" y="1145"/>
                  </a:lnTo>
                  <a:lnTo>
                    <a:pt x="27050" y="1145"/>
                  </a:lnTo>
                  <a:lnTo>
                    <a:pt x="27050" y="10638"/>
                  </a:lnTo>
                  <a:lnTo>
                    <a:pt x="21398" y="10447"/>
                  </a:lnTo>
                  <a:lnTo>
                    <a:pt x="17081" y="9493"/>
                  </a:lnTo>
                  <a:lnTo>
                    <a:pt x="11080" y="6159"/>
                  </a:lnTo>
                  <a:lnTo>
                    <a:pt x="8794" y="3524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7" name="Google Shape;44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17645" y="2277876"/>
              <a:ext cx="140972" cy="1013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40090" y="2144171"/>
              <a:ext cx="100965" cy="134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17"/>
            <p:cNvSpPr/>
            <p:nvPr/>
          </p:nvSpPr>
          <p:spPr>
            <a:xfrm>
              <a:off x="9040089" y="2302866"/>
              <a:ext cx="136525" cy="17145"/>
            </a:xfrm>
            <a:custGeom>
              <a:rect b="b" l="l" r="r" t="t"/>
              <a:pathLst>
                <a:path extrusionOk="0" h="17144" w="136525">
                  <a:moveTo>
                    <a:pt x="98869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8869" y="16764"/>
                  </a:lnTo>
                  <a:lnTo>
                    <a:pt x="98869" y="0"/>
                  </a:lnTo>
                  <a:close/>
                </a:path>
                <a:path extrusionOk="0" h="17144" w="136525">
                  <a:moveTo>
                    <a:pt x="136398" y="0"/>
                  </a:moveTo>
                  <a:lnTo>
                    <a:pt x="117348" y="0"/>
                  </a:lnTo>
                  <a:lnTo>
                    <a:pt x="117348" y="16764"/>
                  </a:lnTo>
                  <a:lnTo>
                    <a:pt x="136398" y="16764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0" name="Google Shape;450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37994" y="2398108"/>
              <a:ext cx="103060" cy="340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37994" y="2810736"/>
              <a:ext cx="138496" cy="192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40090" y="3022830"/>
              <a:ext cx="100965" cy="80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37994" y="3128782"/>
              <a:ext cx="138496" cy="18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720431" y="2290475"/>
              <a:ext cx="103060" cy="281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720431" y="2591503"/>
              <a:ext cx="100966" cy="80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720431" y="2692120"/>
              <a:ext cx="103050" cy="910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17"/>
            <p:cNvSpPr/>
            <p:nvPr/>
          </p:nvSpPr>
          <p:spPr>
            <a:xfrm>
              <a:off x="8722525" y="2803412"/>
              <a:ext cx="136525" cy="59690"/>
            </a:xfrm>
            <a:custGeom>
              <a:rect b="b" l="l" r="r" t="t"/>
              <a:pathLst>
                <a:path extrusionOk="0" h="59689" w="136525">
                  <a:moveTo>
                    <a:pt x="98869" y="42710"/>
                  </a:moveTo>
                  <a:lnTo>
                    <a:pt x="0" y="42710"/>
                  </a:lnTo>
                  <a:lnTo>
                    <a:pt x="0" y="59461"/>
                  </a:lnTo>
                  <a:lnTo>
                    <a:pt x="98869" y="59461"/>
                  </a:lnTo>
                  <a:lnTo>
                    <a:pt x="98869" y="42710"/>
                  </a:lnTo>
                  <a:close/>
                </a:path>
                <a:path extrusionOk="0" h="59689" w="136525">
                  <a:moveTo>
                    <a:pt x="136398" y="42710"/>
                  </a:moveTo>
                  <a:lnTo>
                    <a:pt x="117348" y="42710"/>
                  </a:lnTo>
                  <a:lnTo>
                    <a:pt x="117348" y="59461"/>
                  </a:lnTo>
                  <a:lnTo>
                    <a:pt x="136398" y="59461"/>
                  </a:lnTo>
                  <a:lnTo>
                    <a:pt x="136398" y="42710"/>
                  </a:lnTo>
                  <a:close/>
                </a:path>
                <a:path extrusionOk="0" h="59689" w="136525">
                  <a:moveTo>
                    <a:pt x="136398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136398" y="16764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8" name="Google Shape;458;p1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720431" y="2882143"/>
              <a:ext cx="138496" cy="8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1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720431" y="2988667"/>
              <a:ext cx="138496" cy="191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0" name="Google Shape;460;p17"/>
          <p:cNvGrpSpPr/>
          <p:nvPr/>
        </p:nvGrpSpPr>
        <p:grpSpPr>
          <a:xfrm>
            <a:off x="9696978" y="4215819"/>
            <a:ext cx="452120" cy="388403"/>
            <a:chOff x="9696978" y="4215819"/>
            <a:chExt cx="452120" cy="388403"/>
          </a:xfrm>
        </p:grpSpPr>
        <p:sp>
          <p:nvSpPr>
            <p:cNvPr id="461" name="Google Shape;461;p17"/>
            <p:cNvSpPr/>
            <p:nvPr/>
          </p:nvSpPr>
          <p:spPr>
            <a:xfrm>
              <a:off x="9696978" y="4232747"/>
              <a:ext cx="452120" cy="371475"/>
            </a:xfrm>
            <a:custGeom>
              <a:rect b="b" l="l" r="r" t="t"/>
              <a:pathLst>
                <a:path extrusionOk="0" h="371475" w="452120">
                  <a:moveTo>
                    <a:pt x="190587" y="361965"/>
                  </a:moveTo>
                  <a:lnTo>
                    <a:pt x="228120" y="370884"/>
                  </a:lnTo>
                  <a:lnTo>
                    <a:pt x="267328" y="367317"/>
                  </a:lnTo>
                  <a:lnTo>
                    <a:pt x="306559" y="352896"/>
                  </a:lnTo>
                  <a:lnTo>
                    <a:pt x="344163" y="329256"/>
                  </a:lnTo>
                  <a:lnTo>
                    <a:pt x="378489" y="298032"/>
                  </a:lnTo>
                  <a:lnTo>
                    <a:pt x="407887" y="260859"/>
                  </a:lnTo>
                  <a:lnTo>
                    <a:pt x="430707" y="219369"/>
                  </a:lnTo>
                  <a:lnTo>
                    <a:pt x="447904" y="164288"/>
                  </a:lnTo>
                  <a:lnTo>
                    <a:pt x="452107" y="109521"/>
                  </a:lnTo>
                  <a:lnTo>
                    <a:pt x="443502" y="58936"/>
                  </a:lnTo>
                  <a:lnTo>
                    <a:pt x="422272" y="16398"/>
                  </a:lnTo>
                </a:path>
                <a:path extrusionOk="0" h="371475" w="452120">
                  <a:moveTo>
                    <a:pt x="0" y="81597"/>
                  </a:moveTo>
                  <a:lnTo>
                    <a:pt x="20324" y="114388"/>
                  </a:lnTo>
                  <a:lnTo>
                    <a:pt x="50640" y="139508"/>
                  </a:lnTo>
                  <a:lnTo>
                    <a:pt x="88623" y="156952"/>
                  </a:lnTo>
                  <a:lnTo>
                    <a:pt x="131954" y="166713"/>
                  </a:lnTo>
                  <a:lnTo>
                    <a:pt x="178308" y="168787"/>
                  </a:lnTo>
                  <a:lnTo>
                    <a:pt x="225365" y="163166"/>
                  </a:lnTo>
                  <a:lnTo>
                    <a:pt x="270802" y="149846"/>
                  </a:lnTo>
                  <a:lnTo>
                    <a:pt x="321843" y="122929"/>
                  </a:lnTo>
                  <a:lnTo>
                    <a:pt x="363449" y="87068"/>
                  </a:lnTo>
                  <a:lnTo>
                    <a:pt x="393025" y="45134"/>
                  </a:lnTo>
                  <a:lnTo>
                    <a:pt x="407977" y="0"/>
                  </a:lnTo>
                </a:path>
              </a:pathLst>
            </a:custGeom>
            <a:noFill/>
            <a:ln cap="flat" cmpd="sng" w="12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10079697" y="4215819"/>
              <a:ext cx="61594" cy="63500"/>
            </a:xfrm>
            <a:custGeom>
              <a:rect b="b" l="l" r="r" t="t"/>
              <a:pathLst>
                <a:path extrusionOk="0" h="63500" w="61595">
                  <a:moveTo>
                    <a:pt x="30671" y="0"/>
                  </a:moveTo>
                  <a:lnTo>
                    <a:pt x="7679" y="9922"/>
                  </a:lnTo>
                  <a:lnTo>
                    <a:pt x="0" y="31750"/>
                  </a:lnTo>
                  <a:lnTo>
                    <a:pt x="7656" y="53579"/>
                  </a:lnTo>
                  <a:lnTo>
                    <a:pt x="30671" y="63501"/>
                  </a:lnTo>
                  <a:lnTo>
                    <a:pt x="53661" y="53579"/>
                  </a:lnTo>
                  <a:lnTo>
                    <a:pt x="61336" y="31750"/>
                  </a:lnTo>
                  <a:lnTo>
                    <a:pt x="53679" y="9922"/>
                  </a:lnTo>
                  <a:lnTo>
                    <a:pt x="30671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463" name="Google Shape;463;p17"/>
          <p:cNvGrpSpPr/>
          <p:nvPr/>
        </p:nvGrpSpPr>
        <p:grpSpPr>
          <a:xfrm>
            <a:off x="9993038" y="3694719"/>
            <a:ext cx="241153" cy="471294"/>
            <a:chOff x="9993038" y="3694719"/>
            <a:chExt cx="241153" cy="471294"/>
          </a:xfrm>
        </p:grpSpPr>
        <p:pic>
          <p:nvPicPr>
            <p:cNvPr id="464" name="Google Shape;464;p1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993038" y="3829940"/>
              <a:ext cx="241153" cy="336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1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038736" y="3694719"/>
              <a:ext cx="143431" cy="1146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p17"/>
          <p:cNvGrpSpPr/>
          <p:nvPr/>
        </p:nvGrpSpPr>
        <p:grpSpPr>
          <a:xfrm>
            <a:off x="9989604" y="2170077"/>
            <a:ext cx="192563" cy="1437854"/>
            <a:chOff x="9989604" y="2170077"/>
            <a:chExt cx="192563" cy="1437854"/>
          </a:xfrm>
        </p:grpSpPr>
        <p:pic>
          <p:nvPicPr>
            <p:cNvPr id="467" name="Google Shape;467;p1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989604" y="2634949"/>
              <a:ext cx="192563" cy="972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9989604" y="2170077"/>
              <a:ext cx="192563" cy="4447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17"/>
          <p:cNvSpPr/>
          <p:nvPr/>
        </p:nvSpPr>
        <p:spPr>
          <a:xfrm>
            <a:off x="7929359" y="3800997"/>
            <a:ext cx="330200" cy="758190"/>
          </a:xfrm>
          <a:custGeom>
            <a:rect b="b" l="l" r="r" t="t"/>
            <a:pathLst>
              <a:path extrusionOk="0" h="758189" w="330200">
                <a:moveTo>
                  <a:pt x="330174" y="757618"/>
                </a:moveTo>
                <a:lnTo>
                  <a:pt x="326999" y="36931"/>
                </a:lnTo>
                <a:lnTo>
                  <a:pt x="326440" y="36766"/>
                </a:lnTo>
                <a:lnTo>
                  <a:pt x="316230" y="31102"/>
                </a:lnTo>
                <a:lnTo>
                  <a:pt x="260985" y="10439"/>
                </a:lnTo>
                <a:lnTo>
                  <a:pt x="221894" y="2095"/>
                </a:lnTo>
                <a:lnTo>
                  <a:pt x="218020" y="1193"/>
                </a:lnTo>
                <a:lnTo>
                  <a:pt x="212712" y="609"/>
                </a:lnTo>
                <a:lnTo>
                  <a:pt x="208978" y="0"/>
                </a:lnTo>
                <a:lnTo>
                  <a:pt x="209905" y="304"/>
                </a:lnTo>
                <a:lnTo>
                  <a:pt x="165112" y="5969"/>
                </a:lnTo>
                <a:lnTo>
                  <a:pt x="126733" y="22631"/>
                </a:lnTo>
                <a:lnTo>
                  <a:pt x="92608" y="48158"/>
                </a:lnTo>
                <a:lnTo>
                  <a:pt x="63207" y="80721"/>
                </a:lnTo>
                <a:lnTo>
                  <a:pt x="39039" y="118516"/>
                </a:lnTo>
                <a:lnTo>
                  <a:pt x="20574" y="159702"/>
                </a:lnTo>
                <a:lnTo>
                  <a:pt x="8318" y="202463"/>
                </a:lnTo>
                <a:lnTo>
                  <a:pt x="1066" y="252552"/>
                </a:lnTo>
                <a:lnTo>
                  <a:pt x="0" y="303149"/>
                </a:lnTo>
                <a:lnTo>
                  <a:pt x="4991" y="353542"/>
                </a:lnTo>
                <a:lnTo>
                  <a:pt x="15849" y="402996"/>
                </a:lnTo>
                <a:lnTo>
                  <a:pt x="32448" y="450837"/>
                </a:lnTo>
                <a:lnTo>
                  <a:pt x="54622" y="496328"/>
                </a:lnTo>
                <a:lnTo>
                  <a:pt x="82207" y="538772"/>
                </a:lnTo>
                <a:lnTo>
                  <a:pt x="112280" y="575094"/>
                </a:lnTo>
                <a:lnTo>
                  <a:pt x="145440" y="608482"/>
                </a:lnTo>
                <a:lnTo>
                  <a:pt x="180898" y="639686"/>
                </a:lnTo>
                <a:lnTo>
                  <a:pt x="217893" y="669455"/>
                </a:lnTo>
                <a:lnTo>
                  <a:pt x="293306" y="727671"/>
                </a:lnTo>
                <a:lnTo>
                  <a:pt x="330174" y="757618"/>
                </a:lnTo>
                <a:close/>
              </a:path>
            </a:pathLst>
          </a:custGeom>
          <a:solidFill>
            <a:srgbClr val="E981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0" name="Google Shape;470;p17"/>
          <p:cNvSpPr/>
          <p:nvPr/>
        </p:nvSpPr>
        <p:spPr>
          <a:xfrm>
            <a:off x="551304" y="1101410"/>
            <a:ext cx="3276600" cy="5481320"/>
          </a:xfrm>
          <a:custGeom>
            <a:rect b="b" l="l" r="r" t="t"/>
            <a:pathLst>
              <a:path extrusionOk="0" h="5481320" w="3276600">
                <a:moveTo>
                  <a:pt x="6" y="544409"/>
                </a:moveTo>
                <a:lnTo>
                  <a:pt x="357789" y="0"/>
                </a:lnTo>
                <a:lnTo>
                  <a:pt x="2937708" y="0"/>
                </a:lnTo>
                <a:lnTo>
                  <a:pt x="3276010" y="544409"/>
                </a:lnTo>
                <a:lnTo>
                  <a:pt x="6" y="544409"/>
                </a:lnTo>
                <a:close/>
              </a:path>
              <a:path extrusionOk="0" h="5481320" w="3276600">
                <a:moveTo>
                  <a:pt x="0" y="544409"/>
                </a:moveTo>
                <a:lnTo>
                  <a:pt x="3276003" y="544409"/>
                </a:lnTo>
                <a:lnTo>
                  <a:pt x="3276003" y="4936398"/>
                </a:lnTo>
                <a:lnTo>
                  <a:pt x="0" y="4936398"/>
                </a:lnTo>
                <a:lnTo>
                  <a:pt x="0" y="544409"/>
                </a:lnTo>
                <a:close/>
              </a:path>
              <a:path extrusionOk="0" h="5481320" w="3276600">
                <a:moveTo>
                  <a:pt x="3276010" y="4936402"/>
                </a:moveTo>
                <a:lnTo>
                  <a:pt x="2918227" y="5480812"/>
                </a:lnTo>
                <a:lnTo>
                  <a:pt x="338308" y="5480812"/>
                </a:lnTo>
                <a:lnTo>
                  <a:pt x="6" y="4936402"/>
                </a:lnTo>
                <a:lnTo>
                  <a:pt x="3276010" y="4936402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1" name="Google Shape;471;p17"/>
          <p:cNvSpPr/>
          <p:nvPr/>
        </p:nvSpPr>
        <p:spPr>
          <a:xfrm>
            <a:off x="4975793" y="6037808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3279521" y="1152004"/>
                </a:moveTo>
                <a:lnTo>
                  <a:pt x="0" y="1152004"/>
                </a:lnTo>
                <a:lnTo>
                  <a:pt x="0" y="0"/>
                </a:lnTo>
                <a:lnTo>
                  <a:pt x="3279521" y="0"/>
                </a:lnTo>
                <a:lnTo>
                  <a:pt x="3279521" y="1152004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2" name="Google Shape;472;p17"/>
          <p:cNvSpPr/>
          <p:nvPr/>
        </p:nvSpPr>
        <p:spPr>
          <a:xfrm>
            <a:off x="4975793" y="493816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3279521" y="1152003"/>
                </a:moveTo>
                <a:lnTo>
                  <a:pt x="0" y="1152003"/>
                </a:lnTo>
                <a:lnTo>
                  <a:pt x="0" y="0"/>
                </a:lnTo>
                <a:lnTo>
                  <a:pt x="3279521" y="0"/>
                </a:lnTo>
                <a:lnTo>
                  <a:pt x="3279521" y="1152003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3" name="Google Shape;473;p17"/>
          <p:cNvSpPr/>
          <p:nvPr/>
        </p:nvSpPr>
        <p:spPr>
          <a:xfrm>
            <a:off x="3829071" y="6037812"/>
            <a:ext cx="1148715" cy="544830"/>
          </a:xfrm>
          <a:custGeom>
            <a:rect b="b" l="l" r="r" t="t"/>
            <a:pathLst>
              <a:path extrusionOk="0" h="544829" w="1148714">
                <a:moveTo>
                  <a:pt x="1148486" y="0"/>
                </a:moveTo>
                <a:lnTo>
                  <a:pt x="1023062" y="544409"/>
                </a:lnTo>
                <a:lnTo>
                  <a:pt x="118595" y="544409"/>
                </a:lnTo>
                <a:lnTo>
                  <a:pt x="0" y="0"/>
                </a:lnTo>
                <a:lnTo>
                  <a:pt x="1148486" y="0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4" name="Google Shape;474;p17"/>
          <p:cNvSpPr/>
          <p:nvPr/>
        </p:nvSpPr>
        <p:spPr>
          <a:xfrm>
            <a:off x="3829067" y="1101410"/>
            <a:ext cx="1148715" cy="544830"/>
          </a:xfrm>
          <a:custGeom>
            <a:rect b="b" l="l" r="r" t="t"/>
            <a:pathLst>
              <a:path extrusionOk="0" h="544830" w="1148714">
                <a:moveTo>
                  <a:pt x="0" y="544409"/>
                </a:moveTo>
                <a:lnTo>
                  <a:pt x="125427" y="0"/>
                </a:lnTo>
                <a:lnTo>
                  <a:pt x="1029884" y="0"/>
                </a:lnTo>
                <a:lnTo>
                  <a:pt x="1148486" y="544409"/>
                </a:lnTo>
                <a:lnTo>
                  <a:pt x="0" y="544409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475" name="Google Shape;475;p17"/>
          <p:cNvGrpSpPr/>
          <p:nvPr/>
        </p:nvGrpSpPr>
        <p:grpSpPr>
          <a:xfrm>
            <a:off x="502700" y="1645819"/>
            <a:ext cx="4477146" cy="4392295"/>
            <a:chOff x="502700" y="1645819"/>
            <a:chExt cx="4477146" cy="4392295"/>
          </a:xfrm>
        </p:grpSpPr>
        <p:pic>
          <p:nvPicPr>
            <p:cNvPr id="476" name="Google Shape;476;p1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02700" y="4235181"/>
              <a:ext cx="3532633" cy="1615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52643" y="4356698"/>
              <a:ext cx="479203" cy="1009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17"/>
            <p:cNvSpPr/>
            <p:nvPr/>
          </p:nvSpPr>
          <p:spPr>
            <a:xfrm>
              <a:off x="1226299" y="4354755"/>
              <a:ext cx="2480945" cy="1003935"/>
            </a:xfrm>
            <a:custGeom>
              <a:rect b="b" l="l" r="r" t="t"/>
              <a:pathLst>
                <a:path extrusionOk="0" h="1003935" w="2480945">
                  <a:moveTo>
                    <a:pt x="484771" y="43662"/>
                  </a:moveTo>
                  <a:lnTo>
                    <a:pt x="482803" y="27152"/>
                  </a:lnTo>
                  <a:lnTo>
                    <a:pt x="476897" y="15722"/>
                  </a:lnTo>
                  <a:lnTo>
                    <a:pt x="467067" y="6832"/>
                  </a:lnTo>
                  <a:lnTo>
                    <a:pt x="453288" y="3022"/>
                  </a:lnTo>
                  <a:lnTo>
                    <a:pt x="439648" y="3022"/>
                  </a:lnTo>
                  <a:lnTo>
                    <a:pt x="432181" y="5562"/>
                  </a:lnTo>
                  <a:lnTo>
                    <a:pt x="426135" y="11912"/>
                  </a:lnTo>
                  <a:lnTo>
                    <a:pt x="421932" y="15722"/>
                  </a:lnTo>
                  <a:lnTo>
                    <a:pt x="410921" y="57632"/>
                  </a:lnTo>
                  <a:lnTo>
                    <a:pt x="410794" y="69062"/>
                  </a:lnTo>
                  <a:lnTo>
                    <a:pt x="410451" y="94462"/>
                  </a:lnTo>
                  <a:lnTo>
                    <a:pt x="410273" y="112242"/>
                  </a:lnTo>
                  <a:lnTo>
                    <a:pt x="410146" y="127482"/>
                  </a:lnTo>
                  <a:lnTo>
                    <a:pt x="410032" y="152882"/>
                  </a:lnTo>
                  <a:lnTo>
                    <a:pt x="409930" y="196062"/>
                  </a:lnTo>
                  <a:lnTo>
                    <a:pt x="409803" y="215112"/>
                  </a:lnTo>
                  <a:lnTo>
                    <a:pt x="409219" y="262102"/>
                  </a:lnTo>
                  <a:lnTo>
                    <a:pt x="408038" y="309092"/>
                  </a:lnTo>
                  <a:lnTo>
                    <a:pt x="406069" y="354812"/>
                  </a:lnTo>
                  <a:lnTo>
                    <a:pt x="402920" y="401802"/>
                  </a:lnTo>
                  <a:lnTo>
                    <a:pt x="398208" y="447522"/>
                  </a:lnTo>
                  <a:lnTo>
                    <a:pt x="397154" y="453872"/>
                  </a:lnTo>
                  <a:lnTo>
                    <a:pt x="396633" y="460222"/>
                  </a:lnTo>
                  <a:lnTo>
                    <a:pt x="395541" y="521182"/>
                  </a:lnTo>
                  <a:lnTo>
                    <a:pt x="391604" y="588492"/>
                  </a:lnTo>
                  <a:lnTo>
                    <a:pt x="385013" y="655802"/>
                  </a:lnTo>
                  <a:lnTo>
                    <a:pt x="374002" y="723112"/>
                  </a:lnTo>
                  <a:lnTo>
                    <a:pt x="362292" y="773912"/>
                  </a:lnTo>
                  <a:lnTo>
                    <a:pt x="352844" y="806932"/>
                  </a:lnTo>
                  <a:lnTo>
                    <a:pt x="347840" y="824712"/>
                  </a:lnTo>
                  <a:lnTo>
                    <a:pt x="327621" y="871702"/>
                  </a:lnTo>
                  <a:lnTo>
                    <a:pt x="297853" y="912342"/>
                  </a:lnTo>
                  <a:lnTo>
                    <a:pt x="290906" y="914882"/>
                  </a:lnTo>
                  <a:lnTo>
                    <a:pt x="276999" y="914882"/>
                  </a:lnTo>
                  <a:lnTo>
                    <a:pt x="250659" y="895832"/>
                  </a:lnTo>
                  <a:lnTo>
                    <a:pt x="247192" y="890752"/>
                  </a:lnTo>
                  <a:lnTo>
                    <a:pt x="244170" y="884402"/>
                  </a:lnTo>
                  <a:lnTo>
                    <a:pt x="241592" y="878052"/>
                  </a:lnTo>
                  <a:lnTo>
                    <a:pt x="240538" y="872972"/>
                  </a:lnTo>
                  <a:lnTo>
                    <a:pt x="237388" y="861542"/>
                  </a:lnTo>
                  <a:lnTo>
                    <a:pt x="236601" y="857732"/>
                  </a:lnTo>
                  <a:lnTo>
                    <a:pt x="236080" y="852652"/>
                  </a:lnTo>
                  <a:lnTo>
                    <a:pt x="234924" y="845032"/>
                  </a:lnTo>
                  <a:lnTo>
                    <a:pt x="233819" y="836142"/>
                  </a:lnTo>
                  <a:lnTo>
                    <a:pt x="232765" y="828522"/>
                  </a:lnTo>
                  <a:lnTo>
                    <a:pt x="231749" y="819632"/>
                  </a:lnTo>
                  <a:lnTo>
                    <a:pt x="230797" y="812012"/>
                  </a:lnTo>
                  <a:lnTo>
                    <a:pt x="229882" y="803122"/>
                  </a:lnTo>
                  <a:lnTo>
                    <a:pt x="229019" y="795502"/>
                  </a:lnTo>
                  <a:lnTo>
                    <a:pt x="228206" y="786612"/>
                  </a:lnTo>
                  <a:lnTo>
                    <a:pt x="227495" y="775182"/>
                  </a:lnTo>
                  <a:lnTo>
                    <a:pt x="226288" y="756132"/>
                  </a:lnTo>
                  <a:lnTo>
                    <a:pt x="225158" y="737082"/>
                  </a:lnTo>
                  <a:lnTo>
                    <a:pt x="222745" y="696442"/>
                  </a:lnTo>
                  <a:lnTo>
                    <a:pt x="219138" y="630402"/>
                  </a:lnTo>
                  <a:lnTo>
                    <a:pt x="217779" y="606272"/>
                  </a:lnTo>
                  <a:lnTo>
                    <a:pt x="217703" y="605002"/>
                  </a:lnTo>
                  <a:lnTo>
                    <a:pt x="215468" y="569442"/>
                  </a:lnTo>
                  <a:lnTo>
                    <a:pt x="213677" y="541502"/>
                  </a:lnTo>
                  <a:lnTo>
                    <a:pt x="213309" y="532612"/>
                  </a:lnTo>
                  <a:lnTo>
                    <a:pt x="213080" y="526262"/>
                  </a:lnTo>
                  <a:lnTo>
                    <a:pt x="212788" y="513562"/>
                  </a:lnTo>
                  <a:lnTo>
                    <a:pt x="211277" y="438632"/>
                  </a:lnTo>
                  <a:lnTo>
                    <a:pt x="211112" y="431012"/>
                  </a:lnTo>
                  <a:lnTo>
                    <a:pt x="210997" y="422122"/>
                  </a:lnTo>
                  <a:lnTo>
                    <a:pt x="210896" y="397992"/>
                  </a:lnTo>
                  <a:lnTo>
                    <a:pt x="210959" y="392912"/>
                  </a:lnTo>
                  <a:lnTo>
                    <a:pt x="216839" y="276072"/>
                  </a:lnTo>
                  <a:lnTo>
                    <a:pt x="217436" y="265912"/>
                  </a:lnTo>
                  <a:lnTo>
                    <a:pt x="219595" y="229082"/>
                  </a:lnTo>
                  <a:lnTo>
                    <a:pt x="222351" y="187172"/>
                  </a:lnTo>
                  <a:lnTo>
                    <a:pt x="226745" y="130022"/>
                  </a:lnTo>
                  <a:lnTo>
                    <a:pt x="229514" y="98272"/>
                  </a:lnTo>
                  <a:lnTo>
                    <a:pt x="232930" y="58902"/>
                  </a:lnTo>
                  <a:lnTo>
                    <a:pt x="233718" y="46202"/>
                  </a:lnTo>
                  <a:lnTo>
                    <a:pt x="233057" y="34772"/>
                  </a:lnTo>
                  <a:lnTo>
                    <a:pt x="231063" y="25882"/>
                  </a:lnTo>
                  <a:lnTo>
                    <a:pt x="197637" y="3022"/>
                  </a:lnTo>
                  <a:lnTo>
                    <a:pt x="184924" y="1752"/>
                  </a:lnTo>
                  <a:lnTo>
                    <a:pt x="181775" y="1752"/>
                  </a:lnTo>
                  <a:lnTo>
                    <a:pt x="181775" y="137642"/>
                  </a:lnTo>
                  <a:lnTo>
                    <a:pt x="181775" y="152882"/>
                  </a:lnTo>
                  <a:lnTo>
                    <a:pt x="181775" y="824712"/>
                  </a:lnTo>
                  <a:lnTo>
                    <a:pt x="180594" y="837412"/>
                  </a:lnTo>
                  <a:lnTo>
                    <a:pt x="177050" y="850112"/>
                  </a:lnTo>
                  <a:lnTo>
                    <a:pt x="171157" y="861542"/>
                  </a:lnTo>
                  <a:lnTo>
                    <a:pt x="162890" y="871702"/>
                  </a:lnTo>
                  <a:lnTo>
                    <a:pt x="155092" y="879322"/>
                  </a:lnTo>
                  <a:lnTo>
                    <a:pt x="148234" y="886942"/>
                  </a:lnTo>
                  <a:lnTo>
                    <a:pt x="142303" y="893292"/>
                  </a:lnTo>
                  <a:lnTo>
                    <a:pt x="137312" y="898372"/>
                  </a:lnTo>
                  <a:lnTo>
                    <a:pt x="131279" y="903452"/>
                  </a:lnTo>
                  <a:lnTo>
                    <a:pt x="125641" y="907262"/>
                  </a:lnTo>
                  <a:lnTo>
                    <a:pt x="115150" y="907262"/>
                  </a:lnTo>
                  <a:lnTo>
                    <a:pt x="109372" y="903452"/>
                  </a:lnTo>
                  <a:lnTo>
                    <a:pt x="103073" y="897102"/>
                  </a:lnTo>
                  <a:lnTo>
                    <a:pt x="97917" y="892022"/>
                  </a:lnTo>
                  <a:lnTo>
                    <a:pt x="91859" y="886942"/>
                  </a:lnTo>
                  <a:lnTo>
                    <a:pt x="84924" y="879322"/>
                  </a:lnTo>
                  <a:lnTo>
                    <a:pt x="77101" y="870432"/>
                  </a:lnTo>
                  <a:lnTo>
                    <a:pt x="72377" y="865352"/>
                  </a:lnTo>
                  <a:lnTo>
                    <a:pt x="59245" y="827252"/>
                  </a:lnTo>
                  <a:lnTo>
                    <a:pt x="59004" y="812012"/>
                  </a:lnTo>
                  <a:lnTo>
                    <a:pt x="59270" y="809472"/>
                  </a:lnTo>
                  <a:lnTo>
                    <a:pt x="59791" y="806932"/>
                  </a:lnTo>
                  <a:lnTo>
                    <a:pt x="60845" y="800582"/>
                  </a:lnTo>
                  <a:lnTo>
                    <a:pt x="86029" y="775182"/>
                  </a:lnTo>
                  <a:lnTo>
                    <a:pt x="94424" y="775182"/>
                  </a:lnTo>
                  <a:lnTo>
                    <a:pt x="98615" y="776452"/>
                  </a:lnTo>
                  <a:lnTo>
                    <a:pt x="105956" y="782802"/>
                  </a:lnTo>
                  <a:lnTo>
                    <a:pt x="109372" y="786612"/>
                  </a:lnTo>
                  <a:lnTo>
                    <a:pt x="113576" y="791692"/>
                  </a:lnTo>
                  <a:lnTo>
                    <a:pt x="116192" y="794232"/>
                  </a:lnTo>
                  <a:lnTo>
                    <a:pt x="120396" y="799312"/>
                  </a:lnTo>
                  <a:lnTo>
                    <a:pt x="126161" y="791692"/>
                  </a:lnTo>
                  <a:lnTo>
                    <a:pt x="128257" y="789152"/>
                  </a:lnTo>
                  <a:lnTo>
                    <a:pt x="135534" y="782802"/>
                  </a:lnTo>
                  <a:lnTo>
                    <a:pt x="142430" y="777722"/>
                  </a:lnTo>
                  <a:lnTo>
                    <a:pt x="148920" y="775182"/>
                  </a:lnTo>
                  <a:lnTo>
                    <a:pt x="155016" y="775182"/>
                  </a:lnTo>
                  <a:lnTo>
                    <a:pt x="180721" y="809472"/>
                  </a:lnTo>
                  <a:lnTo>
                    <a:pt x="181775" y="815822"/>
                  </a:lnTo>
                  <a:lnTo>
                    <a:pt x="181775" y="490702"/>
                  </a:lnTo>
                  <a:lnTo>
                    <a:pt x="180340" y="498322"/>
                  </a:lnTo>
                  <a:lnTo>
                    <a:pt x="178625" y="503593"/>
                  </a:lnTo>
                  <a:lnTo>
                    <a:pt x="178625" y="640562"/>
                  </a:lnTo>
                  <a:lnTo>
                    <a:pt x="171907" y="679932"/>
                  </a:lnTo>
                  <a:lnTo>
                    <a:pt x="169087" y="686282"/>
                  </a:lnTo>
                  <a:lnTo>
                    <a:pt x="165811" y="693902"/>
                  </a:lnTo>
                  <a:lnTo>
                    <a:pt x="162102" y="700252"/>
                  </a:lnTo>
                  <a:lnTo>
                    <a:pt x="158038" y="705332"/>
                  </a:lnTo>
                  <a:lnTo>
                    <a:pt x="153733" y="711682"/>
                  </a:lnTo>
                  <a:lnTo>
                    <a:pt x="122745" y="735812"/>
                  </a:lnTo>
                  <a:lnTo>
                    <a:pt x="121704" y="737082"/>
                  </a:lnTo>
                  <a:lnTo>
                    <a:pt x="114617" y="737082"/>
                  </a:lnTo>
                  <a:lnTo>
                    <a:pt x="111734" y="735812"/>
                  </a:lnTo>
                  <a:lnTo>
                    <a:pt x="108585" y="734542"/>
                  </a:lnTo>
                  <a:lnTo>
                    <a:pt x="72390" y="698982"/>
                  </a:lnTo>
                  <a:lnTo>
                    <a:pt x="55854" y="651992"/>
                  </a:lnTo>
                  <a:lnTo>
                    <a:pt x="55854" y="643102"/>
                  </a:lnTo>
                  <a:lnTo>
                    <a:pt x="74942" y="607542"/>
                  </a:lnTo>
                  <a:lnTo>
                    <a:pt x="82613" y="605002"/>
                  </a:lnTo>
                  <a:lnTo>
                    <a:pt x="88620" y="606272"/>
                  </a:lnTo>
                  <a:lnTo>
                    <a:pt x="94818" y="608812"/>
                  </a:lnTo>
                  <a:lnTo>
                    <a:pt x="101206" y="613892"/>
                  </a:lnTo>
                  <a:lnTo>
                    <a:pt x="107797" y="618972"/>
                  </a:lnTo>
                  <a:lnTo>
                    <a:pt x="109372" y="620242"/>
                  </a:lnTo>
                  <a:lnTo>
                    <a:pt x="110680" y="621512"/>
                  </a:lnTo>
                  <a:lnTo>
                    <a:pt x="114884" y="631672"/>
                  </a:lnTo>
                  <a:lnTo>
                    <a:pt x="118554" y="627862"/>
                  </a:lnTo>
                  <a:lnTo>
                    <a:pt x="121183" y="625322"/>
                  </a:lnTo>
                  <a:lnTo>
                    <a:pt x="124320" y="620242"/>
                  </a:lnTo>
                  <a:lnTo>
                    <a:pt x="126161" y="618972"/>
                  </a:lnTo>
                  <a:lnTo>
                    <a:pt x="128257" y="617702"/>
                  </a:lnTo>
                  <a:lnTo>
                    <a:pt x="135610" y="610082"/>
                  </a:lnTo>
                  <a:lnTo>
                    <a:pt x="143217" y="606272"/>
                  </a:lnTo>
                  <a:lnTo>
                    <a:pt x="151079" y="606272"/>
                  </a:lnTo>
                  <a:lnTo>
                    <a:pt x="159448" y="607542"/>
                  </a:lnTo>
                  <a:lnTo>
                    <a:pt x="178625" y="640562"/>
                  </a:lnTo>
                  <a:lnTo>
                    <a:pt x="178625" y="503593"/>
                  </a:lnTo>
                  <a:lnTo>
                    <a:pt x="161759" y="538962"/>
                  </a:lnTo>
                  <a:lnTo>
                    <a:pt x="128257" y="568172"/>
                  </a:lnTo>
                  <a:lnTo>
                    <a:pt x="126682" y="569442"/>
                  </a:lnTo>
                  <a:lnTo>
                    <a:pt x="116459" y="569442"/>
                  </a:lnTo>
                  <a:lnTo>
                    <a:pt x="113309" y="568172"/>
                  </a:lnTo>
                  <a:lnTo>
                    <a:pt x="105956" y="565632"/>
                  </a:lnTo>
                  <a:lnTo>
                    <a:pt x="75526" y="532612"/>
                  </a:lnTo>
                  <a:lnTo>
                    <a:pt x="72161" y="527532"/>
                  </a:lnTo>
                  <a:lnTo>
                    <a:pt x="60058" y="488162"/>
                  </a:lnTo>
                  <a:lnTo>
                    <a:pt x="59791" y="480542"/>
                  </a:lnTo>
                  <a:lnTo>
                    <a:pt x="59791" y="472922"/>
                  </a:lnTo>
                  <a:lnTo>
                    <a:pt x="60058" y="470382"/>
                  </a:lnTo>
                  <a:lnTo>
                    <a:pt x="61633" y="462762"/>
                  </a:lnTo>
                  <a:lnTo>
                    <a:pt x="62674" y="458952"/>
                  </a:lnTo>
                  <a:lnTo>
                    <a:pt x="63728" y="457682"/>
                  </a:lnTo>
                  <a:lnTo>
                    <a:pt x="68694" y="448792"/>
                  </a:lnTo>
                  <a:lnTo>
                    <a:pt x="74155" y="443712"/>
                  </a:lnTo>
                  <a:lnTo>
                    <a:pt x="80098" y="439902"/>
                  </a:lnTo>
                  <a:lnTo>
                    <a:pt x="86550" y="438632"/>
                  </a:lnTo>
                  <a:lnTo>
                    <a:pt x="92849" y="438632"/>
                  </a:lnTo>
                  <a:lnTo>
                    <a:pt x="99923" y="442442"/>
                  </a:lnTo>
                  <a:lnTo>
                    <a:pt x="107797" y="448792"/>
                  </a:lnTo>
                  <a:lnTo>
                    <a:pt x="109893" y="450062"/>
                  </a:lnTo>
                  <a:lnTo>
                    <a:pt x="111734" y="452602"/>
                  </a:lnTo>
                  <a:lnTo>
                    <a:pt x="114884" y="456412"/>
                  </a:lnTo>
                  <a:lnTo>
                    <a:pt x="116713" y="458952"/>
                  </a:lnTo>
                  <a:lnTo>
                    <a:pt x="118821" y="461492"/>
                  </a:lnTo>
                  <a:lnTo>
                    <a:pt x="120916" y="460222"/>
                  </a:lnTo>
                  <a:lnTo>
                    <a:pt x="122491" y="458952"/>
                  </a:lnTo>
                  <a:lnTo>
                    <a:pt x="124587" y="458952"/>
                  </a:lnTo>
                  <a:lnTo>
                    <a:pt x="125374" y="457682"/>
                  </a:lnTo>
                  <a:lnTo>
                    <a:pt x="125895" y="456412"/>
                  </a:lnTo>
                  <a:lnTo>
                    <a:pt x="133248" y="448792"/>
                  </a:lnTo>
                  <a:lnTo>
                    <a:pt x="140589" y="439902"/>
                  </a:lnTo>
                  <a:lnTo>
                    <a:pt x="145313" y="438632"/>
                  </a:lnTo>
                  <a:lnTo>
                    <a:pt x="154749" y="438632"/>
                  </a:lnTo>
                  <a:lnTo>
                    <a:pt x="180987" y="474192"/>
                  </a:lnTo>
                  <a:lnTo>
                    <a:pt x="181508" y="475462"/>
                  </a:lnTo>
                  <a:lnTo>
                    <a:pt x="181775" y="478002"/>
                  </a:lnTo>
                  <a:lnTo>
                    <a:pt x="181775" y="311632"/>
                  </a:lnTo>
                  <a:lnTo>
                    <a:pt x="180987" y="321792"/>
                  </a:lnTo>
                  <a:lnTo>
                    <a:pt x="178625" y="331952"/>
                  </a:lnTo>
                  <a:lnTo>
                    <a:pt x="156794" y="370052"/>
                  </a:lnTo>
                  <a:lnTo>
                    <a:pt x="141439" y="384022"/>
                  </a:lnTo>
                  <a:lnTo>
                    <a:pt x="136080" y="389102"/>
                  </a:lnTo>
                  <a:lnTo>
                    <a:pt x="130619" y="392912"/>
                  </a:lnTo>
                  <a:lnTo>
                    <a:pt x="127469" y="395452"/>
                  </a:lnTo>
                  <a:lnTo>
                    <a:pt x="123799" y="397992"/>
                  </a:lnTo>
                  <a:lnTo>
                    <a:pt x="116459" y="397992"/>
                  </a:lnTo>
                  <a:lnTo>
                    <a:pt x="113576" y="396722"/>
                  </a:lnTo>
                  <a:lnTo>
                    <a:pt x="110947" y="394182"/>
                  </a:lnTo>
                  <a:lnTo>
                    <a:pt x="101015" y="386562"/>
                  </a:lnTo>
                  <a:lnTo>
                    <a:pt x="91668" y="377672"/>
                  </a:lnTo>
                  <a:lnTo>
                    <a:pt x="82905" y="367512"/>
                  </a:lnTo>
                  <a:lnTo>
                    <a:pt x="74739" y="358622"/>
                  </a:lnTo>
                  <a:lnTo>
                    <a:pt x="67856" y="348462"/>
                  </a:lnTo>
                  <a:lnTo>
                    <a:pt x="62941" y="337032"/>
                  </a:lnTo>
                  <a:lnTo>
                    <a:pt x="59982" y="324332"/>
                  </a:lnTo>
                  <a:lnTo>
                    <a:pt x="59004" y="311632"/>
                  </a:lnTo>
                  <a:lnTo>
                    <a:pt x="59004" y="305282"/>
                  </a:lnTo>
                  <a:lnTo>
                    <a:pt x="59524" y="302742"/>
                  </a:lnTo>
                  <a:lnTo>
                    <a:pt x="59918" y="298932"/>
                  </a:lnTo>
                  <a:lnTo>
                    <a:pt x="85763" y="265912"/>
                  </a:lnTo>
                  <a:lnTo>
                    <a:pt x="91668" y="267182"/>
                  </a:lnTo>
                  <a:lnTo>
                    <a:pt x="103466" y="272262"/>
                  </a:lnTo>
                  <a:lnTo>
                    <a:pt x="109372" y="277342"/>
                  </a:lnTo>
                  <a:lnTo>
                    <a:pt x="110947" y="278612"/>
                  </a:lnTo>
                  <a:lnTo>
                    <a:pt x="112522" y="281152"/>
                  </a:lnTo>
                  <a:lnTo>
                    <a:pt x="117767" y="287502"/>
                  </a:lnTo>
                  <a:lnTo>
                    <a:pt x="120396" y="290042"/>
                  </a:lnTo>
                  <a:lnTo>
                    <a:pt x="123012" y="287502"/>
                  </a:lnTo>
                  <a:lnTo>
                    <a:pt x="125107" y="284962"/>
                  </a:lnTo>
                  <a:lnTo>
                    <a:pt x="131406" y="276072"/>
                  </a:lnTo>
                  <a:lnTo>
                    <a:pt x="137185" y="268452"/>
                  </a:lnTo>
                  <a:lnTo>
                    <a:pt x="144005" y="265912"/>
                  </a:lnTo>
                  <a:lnTo>
                    <a:pt x="157645" y="265912"/>
                  </a:lnTo>
                  <a:lnTo>
                    <a:pt x="181381" y="304012"/>
                  </a:lnTo>
                  <a:lnTo>
                    <a:pt x="181775" y="307822"/>
                  </a:lnTo>
                  <a:lnTo>
                    <a:pt x="181775" y="152882"/>
                  </a:lnTo>
                  <a:lnTo>
                    <a:pt x="167614" y="188442"/>
                  </a:lnTo>
                  <a:lnTo>
                    <a:pt x="132194" y="224002"/>
                  </a:lnTo>
                  <a:lnTo>
                    <a:pt x="120396" y="226542"/>
                  </a:lnTo>
                  <a:lnTo>
                    <a:pt x="108534" y="224002"/>
                  </a:lnTo>
                  <a:lnTo>
                    <a:pt x="72390" y="188442"/>
                  </a:lnTo>
                  <a:lnTo>
                    <a:pt x="59004" y="143992"/>
                  </a:lnTo>
                  <a:lnTo>
                    <a:pt x="59004" y="141452"/>
                  </a:lnTo>
                  <a:lnTo>
                    <a:pt x="59131" y="138912"/>
                  </a:lnTo>
                  <a:lnTo>
                    <a:pt x="59664" y="132562"/>
                  </a:lnTo>
                  <a:lnTo>
                    <a:pt x="60058" y="130022"/>
                  </a:lnTo>
                  <a:lnTo>
                    <a:pt x="60579" y="127482"/>
                  </a:lnTo>
                  <a:lnTo>
                    <a:pt x="61633" y="121132"/>
                  </a:lnTo>
                  <a:lnTo>
                    <a:pt x="63855" y="114782"/>
                  </a:lnTo>
                  <a:lnTo>
                    <a:pt x="70675" y="104622"/>
                  </a:lnTo>
                  <a:lnTo>
                    <a:pt x="75793" y="100812"/>
                  </a:lnTo>
                  <a:lnTo>
                    <a:pt x="82613" y="99542"/>
                  </a:lnTo>
                  <a:lnTo>
                    <a:pt x="83667" y="98272"/>
                  </a:lnTo>
                  <a:lnTo>
                    <a:pt x="92849" y="98272"/>
                  </a:lnTo>
                  <a:lnTo>
                    <a:pt x="97167" y="99542"/>
                  </a:lnTo>
                  <a:lnTo>
                    <a:pt x="105041" y="105892"/>
                  </a:lnTo>
                  <a:lnTo>
                    <a:pt x="108585" y="108432"/>
                  </a:lnTo>
                  <a:lnTo>
                    <a:pt x="111734" y="112242"/>
                  </a:lnTo>
                  <a:lnTo>
                    <a:pt x="115925" y="118592"/>
                  </a:lnTo>
                  <a:lnTo>
                    <a:pt x="117767" y="119862"/>
                  </a:lnTo>
                  <a:lnTo>
                    <a:pt x="120396" y="121132"/>
                  </a:lnTo>
                  <a:lnTo>
                    <a:pt x="123012" y="119862"/>
                  </a:lnTo>
                  <a:lnTo>
                    <a:pt x="125107" y="118592"/>
                  </a:lnTo>
                  <a:lnTo>
                    <a:pt x="128257" y="114782"/>
                  </a:lnTo>
                  <a:lnTo>
                    <a:pt x="131406" y="109702"/>
                  </a:lnTo>
                  <a:lnTo>
                    <a:pt x="136652" y="102082"/>
                  </a:lnTo>
                  <a:lnTo>
                    <a:pt x="143471" y="98272"/>
                  </a:lnTo>
                  <a:lnTo>
                    <a:pt x="157111" y="98272"/>
                  </a:lnTo>
                  <a:lnTo>
                    <a:pt x="180467" y="130022"/>
                  </a:lnTo>
                  <a:lnTo>
                    <a:pt x="181775" y="137642"/>
                  </a:lnTo>
                  <a:lnTo>
                    <a:pt x="181775" y="1752"/>
                  </a:lnTo>
                  <a:lnTo>
                    <a:pt x="179679" y="1752"/>
                  </a:lnTo>
                  <a:lnTo>
                    <a:pt x="174688" y="482"/>
                  </a:lnTo>
                  <a:lnTo>
                    <a:pt x="144767" y="482"/>
                  </a:lnTo>
                  <a:lnTo>
                    <a:pt x="134454" y="1752"/>
                  </a:lnTo>
                  <a:lnTo>
                    <a:pt x="113703" y="1752"/>
                  </a:lnTo>
                  <a:lnTo>
                    <a:pt x="103301" y="3022"/>
                  </a:lnTo>
                  <a:lnTo>
                    <a:pt x="92938" y="3022"/>
                  </a:lnTo>
                  <a:lnTo>
                    <a:pt x="82638" y="4292"/>
                  </a:lnTo>
                  <a:lnTo>
                    <a:pt x="72390" y="4292"/>
                  </a:lnTo>
                  <a:lnTo>
                    <a:pt x="60337" y="6832"/>
                  </a:lnTo>
                  <a:lnTo>
                    <a:pt x="50152" y="8102"/>
                  </a:lnTo>
                  <a:lnTo>
                    <a:pt x="41833" y="11912"/>
                  </a:lnTo>
                  <a:lnTo>
                    <a:pt x="21234" y="52552"/>
                  </a:lnTo>
                  <a:lnTo>
                    <a:pt x="13322" y="143992"/>
                  </a:lnTo>
                  <a:lnTo>
                    <a:pt x="8953" y="204952"/>
                  </a:lnTo>
                  <a:lnTo>
                    <a:pt x="6591" y="243052"/>
                  </a:lnTo>
                  <a:lnTo>
                    <a:pt x="4406" y="284962"/>
                  </a:lnTo>
                  <a:lnTo>
                    <a:pt x="2463" y="328142"/>
                  </a:lnTo>
                  <a:lnTo>
                    <a:pt x="762" y="373862"/>
                  </a:lnTo>
                  <a:lnTo>
                    <a:pt x="241" y="377672"/>
                  </a:lnTo>
                  <a:lnTo>
                    <a:pt x="25" y="384022"/>
                  </a:lnTo>
                  <a:lnTo>
                    <a:pt x="0" y="507212"/>
                  </a:lnTo>
                  <a:lnTo>
                    <a:pt x="114" y="521182"/>
                  </a:lnTo>
                  <a:lnTo>
                    <a:pt x="368" y="532612"/>
                  </a:lnTo>
                  <a:lnTo>
                    <a:pt x="863" y="542772"/>
                  </a:lnTo>
                  <a:lnTo>
                    <a:pt x="1549" y="551662"/>
                  </a:lnTo>
                  <a:lnTo>
                    <a:pt x="15836" y="794232"/>
                  </a:lnTo>
                  <a:lnTo>
                    <a:pt x="20053" y="839952"/>
                  </a:lnTo>
                  <a:lnTo>
                    <a:pt x="28676" y="884402"/>
                  </a:lnTo>
                  <a:lnTo>
                    <a:pt x="47104" y="932662"/>
                  </a:lnTo>
                  <a:lnTo>
                    <a:pt x="79883" y="972032"/>
                  </a:lnTo>
                  <a:lnTo>
                    <a:pt x="129832" y="991082"/>
                  </a:lnTo>
                  <a:lnTo>
                    <a:pt x="182168" y="997432"/>
                  </a:lnTo>
                  <a:lnTo>
                    <a:pt x="244068" y="997432"/>
                  </a:lnTo>
                  <a:lnTo>
                    <a:pt x="273164" y="993622"/>
                  </a:lnTo>
                  <a:lnTo>
                    <a:pt x="282930" y="991082"/>
                  </a:lnTo>
                  <a:lnTo>
                    <a:pt x="292747" y="989812"/>
                  </a:lnTo>
                  <a:lnTo>
                    <a:pt x="329260" y="975842"/>
                  </a:lnTo>
                  <a:lnTo>
                    <a:pt x="368617" y="944092"/>
                  </a:lnTo>
                  <a:lnTo>
                    <a:pt x="386168" y="914882"/>
                  </a:lnTo>
                  <a:lnTo>
                    <a:pt x="387578" y="912342"/>
                  </a:lnTo>
                  <a:lnTo>
                    <a:pt x="407644" y="872972"/>
                  </a:lnTo>
                  <a:lnTo>
                    <a:pt x="411772" y="861542"/>
                  </a:lnTo>
                  <a:lnTo>
                    <a:pt x="415518" y="851382"/>
                  </a:lnTo>
                  <a:lnTo>
                    <a:pt x="432333" y="794232"/>
                  </a:lnTo>
                  <a:lnTo>
                    <a:pt x="445033" y="735812"/>
                  </a:lnTo>
                  <a:lnTo>
                    <a:pt x="454571" y="677392"/>
                  </a:lnTo>
                  <a:lnTo>
                    <a:pt x="461949" y="618972"/>
                  </a:lnTo>
                  <a:lnTo>
                    <a:pt x="464997" y="577062"/>
                  </a:lnTo>
                  <a:lnTo>
                    <a:pt x="466699" y="516102"/>
                  </a:lnTo>
                  <a:lnTo>
                    <a:pt x="467550" y="495782"/>
                  </a:lnTo>
                  <a:lnTo>
                    <a:pt x="468858" y="475462"/>
                  </a:lnTo>
                  <a:lnTo>
                    <a:pt x="470852" y="452602"/>
                  </a:lnTo>
                  <a:lnTo>
                    <a:pt x="473506" y="424662"/>
                  </a:lnTo>
                  <a:lnTo>
                    <a:pt x="475919" y="395452"/>
                  </a:lnTo>
                  <a:lnTo>
                    <a:pt x="479259" y="335762"/>
                  </a:lnTo>
                  <a:lnTo>
                    <a:pt x="481190" y="277342"/>
                  </a:lnTo>
                  <a:lnTo>
                    <a:pt x="482409" y="215112"/>
                  </a:lnTo>
                  <a:lnTo>
                    <a:pt x="482523" y="187172"/>
                  </a:lnTo>
                  <a:lnTo>
                    <a:pt x="482612" y="175742"/>
                  </a:lnTo>
                  <a:lnTo>
                    <a:pt x="482879" y="152882"/>
                  </a:lnTo>
                  <a:lnTo>
                    <a:pt x="484771" y="43662"/>
                  </a:lnTo>
                  <a:close/>
                </a:path>
                <a:path extrusionOk="0" h="1003935" w="2480945">
                  <a:moveTo>
                    <a:pt x="801928" y="923467"/>
                  </a:moveTo>
                  <a:lnTo>
                    <a:pt x="801789" y="913307"/>
                  </a:lnTo>
                  <a:lnTo>
                    <a:pt x="801509" y="906957"/>
                  </a:lnTo>
                  <a:lnTo>
                    <a:pt x="801344" y="903147"/>
                  </a:lnTo>
                  <a:lnTo>
                    <a:pt x="800608" y="891717"/>
                  </a:lnTo>
                  <a:lnTo>
                    <a:pt x="799579" y="881557"/>
                  </a:lnTo>
                  <a:lnTo>
                    <a:pt x="797623" y="859967"/>
                  </a:lnTo>
                  <a:lnTo>
                    <a:pt x="793889" y="819327"/>
                  </a:lnTo>
                  <a:lnTo>
                    <a:pt x="790549" y="777417"/>
                  </a:lnTo>
                  <a:lnTo>
                    <a:pt x="788771" y="736777"/>
                  </a:lnTo>
                  <a:lnTo>
                    <a:pt x="788555" y="617397"/>
                  </a:lnTo>
                  <a:lnTo>
                    <a:pt x="788289" y="608507"/>
                  </a:lnTo>
                  <a:lnTo>
                    <a:pt x="787946" y="605967"/>
                  </a:lnTo>
                  <a:lnTo>
                    <a:pt x="787768" y="604697"/>
                  </a:lnTo>
                  <a:lnTo>
                    <a:pt x="786688" y="589457"/>
                  </a:lnTo>
                  <a:lnTo>
                    <a:pt x="785799" y="572947"/>
                  </a:lnTo>
                  <a:lnTo>
                    <a:pt x="785685" y="570407"/>
                  </a:lnTo>
                  <a:lnTo>
                    <a:pt x="785114" y="557707"/>
                  </a:lnTo>
                  <a:lnTo>
                    <a:pt x="784618" y="541197"/>
                  </a:lnTo>
                  <a:lnTo>
                    <a:pt x="784301" y="527227"/>
                  </a:lnTo>
                  <a:lnTo>
                    <a:pt x="784009" y="506907"/>
                  </a:lnTo>
                  <a:lnTo>
                    <a:pt x="783882" y="494207"/>
                  </a:lnTo>
                  <a:lnTo>
                    <a:pt x="784009" y="463727"/>
                  </a:lnTo>
                  <a:lnTo>
                    <a:pt x="784275" y="452297"/>
                  </a:lnTo>
                  <a:lnTo>
                    <a:pt x="784733" y="438327"/>
                  </a:lnTo>
                  <a:lnTo>
                    <a:pt x="785406" y="418007"/>
                  </a:lnTo>
                  <a:lnTo>
                    <a:pt x="786003" y="397687"/>
                  </a:lnTo>
                  <a:lnTo>
                    <a:pt x="786638" y="377367"/>
                  </a:lnTo>
                  <a:lnTo>
                    <a:pt x="787171" y="363397"/>
                  </a:lnTo>
                  <a:lnTo>
                    <a:pt x="787882" y="348157"/>
                  </a:lnTo>
                  <a:lnTo>
                    <a:pt x="789292" y="320217"/>
                  </a:lnTo>
                  <a:lnTo>
                    <a:pt x="789978" y="304977"/>
                  </a:lnTo>
                  <a:lnTo>
                    <a:pt x="790917" y="279577"/>
                  </a:lnTo>
                  <a:lnTo>
                    <a:pt x="791349" y="265607"/>
                  </a:lnTo>
                  <a:lnTo>
                    <a:pt x="792099" y="244017"/>
                  </a:lnTo>
                  <a:lnTo>
                    <a:pt x="792784" y="226237"/>
                  </a:lnTo>
                  <a:lnTo>
                    <a:pt x="793115" y="216077"/>
                  </a:lnTo>
                  <a:lnTo>
                    <a:pt x="793229" y="210997"/>
                  </a:lnTo>
                  <a:lnTo>
                    <a:pt x="793102" y="175437"/>
                  </a:lnTo>
                  <a:lnTo>
                    <a:pt x="792810" y="156387"/>
                  </a:lnTo>
                  <a:lnTo>
                    <a:pt x="792200" y="127177"/>
                  </a:lnTo>
                  <a:lnTo>
                    <a:pt x="791972" y="113207"/>
                  </a:lnTo>
                  <a:lnTo>
                    <a:pt x="791806" y="97967"/>
                  </a:lnTo>
                  <a:lnTo>
                    <a:pt x="791705" y="54787"/>
                  </a:lnTo>
                  <a:lnTo>
                    <a:pt x="791083" y="43357"/>
                  </a:lnTo>
                  <a:lnTo>
                    <a:pt x="768184" y="10337"/>
                  </a:lnTo>
                  <a:lnTo>
                    <a:pt x="753135" y="7226"/>
                  </a:lnTo>
                  <a:lnTo>
                    <a:pt x="753135" y="138607"/>
                  </a:lnTo>
                  <a:lnTo>
                    <a:pt x="753135" y="152577"/>
                  </a:lnTo>
                  <a:lnTo>
                    <a:pt x="753135" y="824407"/>
                  </a:lnTo>
                  <a:lnTo>
                    <a:pt x="751954" y="837107"/>
                  </a:lnTo>
                  <a:lnTo>
                    <a:pt x="734250" y="871397"/>
                  </a:lnTo>
                  <a:lnTo>
                    <a:pt x="719594" y="886637"/>
                  </a:lnTo>
                  <a:lnTo>
                    <a:pt x="713663" y="892987"/>
                  </a:lnTo>
                  <a:lnTo>
                    <a:pt x="708672" y="898067"/>
                  </a:lnTo>
                  <a:lnTo>
                    <a:pt x="702640" y="904417"/>
                  </a:lnTo>
                  <a:lnTo>
                    <a:pt x="697001" y="906957"/>
                  </a:lnTo>
                  <a:lnTo>
                    <a:pt x="686511" y="906957"/>
                  </a:lnTo>
                  <a:lnTo>
                    <a:pt x="680732" y="903147"/>
                  </a:lnTo>
                  <a:lnTo>
                    <a:pt x="648462" y="870127"/>
                  </a:lnTo>
                  <a:lnTo>
                    <a:pt x="643750" y="865047"/>
                  </a:lnTo>
                  <a:lnTo>
                    <a:pt x="630605" y="826947"/>
                  </a:lnTo>
                  <a:lnTo>
                    <a:pt x="630364" y="820597"/>
                  </a:lnTo>
                  <a:lnTo>
                    <a:pt x="630364" y="811707"/>
                  </a:lnTo>
                  <a:lnTo>
                    <a:pt x="630631" y="809167"/>
                  </a:lnTo>
                  <a:lnTo>
                    <a:pt x="631151" y="806627"/>
                  </a:lnTo>
                  <a:lnTo>
                    <a:pt x="632206" y="800277"/>
                  </a:lnTo>
                  <a:lnTo>
                    <a:pt x="657390" y="774877"/>
                  </a:lnTo>
                  <a:lnTo>
                    <a:pt x="665784" y="774877"/>
                  </a:lnTo>
                  <a:lnTo>
                    <a:pt x="687552" y="795197"/>
                  </a:lnTo>
                  <a:lnTo>
                    <a:pt x="691756" y="799007"/>
                  </a:lnTo>
                  <a:lnTo>
                    <a:pt x="697522" y="791387"/>
                  </a:lnTo>
                  <a:lnTo>
                    <a:pt x="698576" y="790117"/>
                  </a:lnTo>
                  <a:lnTo>
                    <a:pt x="699617" y="790117"/>
                  </a:lnTo>
                  <a:lnTo>
                    <a:pt x="706907" y="782497"/>
                  </a:lnTo>
                  <a:lnTo>
                    <a:pt x="713790" y="778687"/>
                  </a:lnTo>
                  <a:lnTo>
                    <a:pt x="720280" y="774877"/>
                  </a:lnTo>
                  <a:lnTo>
                    <a:pt x="726376" y="774877"/>
                  </a:lnTo>
                  <a:lnTo>
                    <a:pt x="752094" y="809167"/>
                  </a:lnTo>
                  <a:lnTo>
                    <a:pt x="753135" y="816787"/>
                  </a:lnTo>
                  <a:lnTo>
                    <a:pt x="753135" y="490397"/>
                  </a:lnTo>
                  <a:lnTo>
                    <a:pt x="751700" y="499287"/>
                  </a:lnTo>
                  <a:lnTo>
                    <a:pt x="749985" y="503809"/>
                  </a:lnTo>
                  <a:lnTo>
                    <a:pt x="749985" y="640257"/>
                  </a:lnTo>
                  <a:lnTo>
                    <a:pt x="749985" y="646607"/>
                  </a:lnTo>
                  <a:lnTo>
                    <a:pt x="749719" y="652957"/>
                  </a:lnTo>
                  <a:lnTo>
                    <a:pt x="748906" y="659307"/>
                  </a:lnTo>
                  <a:lnTo>
                    <a:pt x="747560" y="666927"/>
                  </a:lnTo>
                  <a:lnTo>
                    <a:pt x="745667" y="673277"/>
                  </a:lnTo>
                  <a:lnTo>
                    <a:pt x="743280" y="679627"/>
                  </a:lnTo>
                  <a:lnTo>
                    <a:pt x="740448" y="687247"/>
                  </a:lnTo>
                  <a:lnTo>
                    <a:pt x="737171" y="693597"/>
                  </a:lnTo>
                  <a:lnTo>
                    <a:pt x="733463" y="699947"/>
                  </a:lnTo>
                  <a:lnTo>
                    <a:pt x="729399" y="706297"/>
                  </a:lnTo>
                  <a:lnTo>
                    <a:pt x="725106" y="711377"/>
                  </a:lnTo>
                  <a:lnTo>
                    <a:pt x="720547" y="717727"/>
                  </a:lnTo>
                  <a:lnTo>
                    <a:pt x="694118" y="735507"/>
                  </a:lnTo>
                  <a:lnTo>
                    <a:pt x="693064" y="736777"/>
                  </a:lnTo>
                  <a:lnTo>
                    <a:pt x="685977" y="736777"/>
                  </a:lnTo>
                  <a:lnTo>
                    <a:pt x="683094" y="735507"/>
                  </a:lnTo>
                  <a:lnTo>
                    <a:pt x="679945" y="734237"/>
                  </a:lnTo>
                  <a:lnTo>
                    <a:pt x="643750" y="699947"/>
                  </a:lnTo>
                  <a:lnTo>
                    <a:pt x="627214" y="651687"/>
                  </a:lnTo>
                  <a:lnTo>
                    <a:pt x="627214" y="642797"/>
                  </a:lnTo>
                  <a:lnTo>
                    <a:pt x="646303" y="607237"/>
                  </a:lnTo>
                  <a:lnTo>
                    <a:pt x="653973" y="605967"/>
                  </a:lnTo>
                  <a:lnTo>
                    <a:pt x="659980" y="605967"/>
                  </a:lnTo>
                  <a:lnTo>
                    <a:pt x="666178" y="608507"/>
                  </a:lnTo>
                  <a:lnTo>
                    <a:pt x="672566" y="613587"/>
                  </a:lnTo>
                  <a:lnTo>
                    <a:pt x="679157" y="619937"/>
                  </a:lnTo>
                  <a:lnTo>
                    <a:pt x="680732" y="619937"/>
                  </a:lnTo>
                  <a:lnTo>
                    <a:pt x="682053" y="622477"/>
                  </a:lnTo>
                  <a:lnTo>
                    <a:pt x="684149" y="626287"/>
                  </a:lnTo>
                  <a:lnTo>
                    <a:pt x="686244" y="631367"/>
                  </a:lnTo>
                  <a:lnTo>
                    <a:pt x="689914" y="627557"/>
                  </a:lnTo>
                  <a:lnTo>
                    <a:pt x="692543" y="625017"/>
                  </a:lnTo>
                  <a:lnTo>
                    <a:pt x="695693" y="619937"/>
                  </a:lnTo>
                  <a:lnTo>
                    <a:pt x="697522" y="618667"/>
                  </a:lnTo>
                  <a:lnTo>
                    <a:pt x="699617" y="617397"/>
                  </a:lnTo>
                  <a:lnTo>
                    <a:pt x="706970" y="609777"/>
                  </a:lnTo>
                  <a:lnTo>
                    <a:pt x="714578" y="605967"/>
                  </a:lnTo>
                  <a:lnTo>
                    <a:pt x="722452" y="605967"/>
                  </a:lnTo>
                  <a:lnTo>
                    <a:pt x="749211" y="635177"/>
                  </a:lnTo>
                  <a:lnTo>
                    <a:pt x="749985" y="640257"/>
                  </a:lnTo>
                  <a:lnTo>
                    <a:pt x="749985" y="503809"/>
                  </a:lnTo>
                  <a:lnTo>
                    <a:pt x="748804" y="506907"/>
                  </a:lnTo>
                  <a:lnTo>
                    <a:pt x="746455" y="513257"/>
                  </a:lnTo>
                  <a:lnTo>
                    <a:pt x="743699" y="519607"/>
                  </a:lnTo>
                  <a:lnTo>
                    <a:pt x="719696" y="553897"/>
                  </a:lnTo>
                  <a:lnTo>
                    <a:pt x="699617" y="567867"/>
                  </a:lnTo>
                  <a:lnTo>
                    <a:pt x="698055" y="569137"/>
                  </a:lnTo>
                  <a:lnTo>
                    <a:pt x="696607" y="569137"/>
                  </a:lnTo>
                  <a:lnTo>
                    <a:pt x="693978" y="570407"/>
                  </a:lnTo>
                  <a:lnTo>
                    <a:pt x="689914" y="570407"/>
                  </a:lnTo>
                  <a:lnTo>
                    <a:pt x="687819" y="569137"/>
                  </a:lnTo>
                  <a:lnTo>
                    <a:pt x="684669" y="567867"/>
                  </a:lnTo>
                  <a:lnTo>
                    <a:pt x="677329" y="565327"/>
                  </a:lnTo>
                  <a:lnTo>
                    <a:pt x="670369" y="560247"/>
                  </a:lnTo>
                  <a:lnTo>
                    <a:pt x="643521" y="527227"/>
                  </a:lnTo>
                  <a:lnTo>
                    <a:pt x="631418" y="487857"/>
                  </a:lnTo>
                  <a:lnTo>
                    <a:pt x="631151" y="481507"/>
                  </a:lnTo>
                  <a:lnTo>
                    <a:pt x="631151" y="472617"/>
                  </a:lnTo>
                  <a:lnTo>
                    <a:pt x="631418" y="470077"/>
                  </a:lnTo>
                  <a:lnTo>
                    <a:pt x="631939" y="468807"/>
                  </a:lnTo>
                  <a:lnTo>
                    <a:pt x="632993" y="463727"/>
                  </a:lnTo>
                  <a:lnTo>
                    <a:pt x="657910" y="438327"/>
                  </a:lnTo>
                  <a:lnTo>
                    <a:pt x="664210" y="438327"/>
                  </a:lnTo>
                  <a:lnTo>
                    <a:pt x="671296" y="442137"/>
                  </a:lnTo>
                  <a:lnTo>
                    <a:pt x="679157" y="448487"/>
                  </a:lnTo>
                  <a:lnTo>
                    <a:pt x="681253" y="449757"/>
                  </a:lnTo>
                  <a:lnTo>
                    <a:pt x="683094" y="452297"/>
                  </a:lnTo>
                  <a:lnTo>
                    <a:pt x="686244" y="456107"/>
                  </a:lnTo>
                  <a:lnTo>
                    <a:pt x="688086" y="458647"/>
                  </a:lnTo>
                  <a:lnTo>
                    <a:pt x="690181" y="461187"/>
                  </a:lnTo>
                  <a:lnTo>
                    <a:pt x="692277" y="459917"/>
                  </a:lnTo>
                  <a:lnTo>
                    <a:pt x="693851" y="458647"/>
                  </a:lnTo>
                  <a:lnTo>
                    <a:pt x="695947" y="458647"/>
                  </a:lnTo>
                  <a:lnTo>
                    <a:pt x="696734" y="457377"/>
                  </a:lnTo>
                  <a:lnTo>
                    <a:pt x="697255" y="456107"/>
                  </a:lnTo>
                  <a:lnTo>
                    <a:pt x="711949" y="440867"/>
                  </a:lnTo>
                  <a:lnTo>
                    <a:pt x="716673" y="438327"/>
                  </a:lnTo>
                  <a:lnTo>
                    <a:pt x="723493" y="438327"/>
                  </a:lnTo>
                  <a:lnTo>
                    <a:pt x="726122" y="439597"/>
                  </a:lnTo>
                  <a:lnTo>
                    <a:pt x="730313" y="439597"/>
                  </a:lnTo>
                  <a:lnTo>
                    <a:pt x="752348" y="473887"/>
                  </a:lnTo>
                  <a:lnTo>
                    <a:pt x="752881" y="475157"/>
                  </a:lnTo>
                  <a:lnTo>
                    <a:pt x="753059" y="477697"/>
                  </a:lnTo>
                  <a:lnTo>
                    <a:pt x="753135" y="490397"/>
                  </a:lnTo>
                  <a:lnTo>
                    <a:pt x="753135" y="311327"/>
                  </a:lnTo>
                  <a:lnTo>
                    <a:pt x="740549" y="353237"/>
                  </a:lnTo>
                  <a:lnTo>
                    <a:pt x="732675" y="364667"/>
                  </a:lnTo>
                  <a:lnTo>
                    <a:pt x="728154" y="371017"/>
                  </a:lnTo>
                  <a:lnTo>
                    <a:pt x="723226" y="374827"/>
                  </a:lnTo>
                  <a:lnTo>
                    <a:pt x="718070" y="379907"/>
                  </a:lnTo>
                  <a:lnTo>
                    <a:pt x="712800" y="383717"/>
                  </a:lnTo>
                  <a:lnTo>
                    <a:pt x="707440" y="388797"/>
                  </a:lnTo>
                  <a:lnTo>
                    <a:pt x="701979" y="392607"/>
                  </a:lnTo>
                  <a:lnTo>
                    <a:pt x="698842" y="396417"/>
                  </a:lnTo>
                  <a:lnTo>
                    <a:pt x="695159" y="397687"/>
                  </a:lnTo>
                  <a:lnTo>
                    <a:pt x="687819" y="397687"/>
                  </a:lnTo>
                  <a:lnTo>
                    <a:pt x="684936" y="396417"/>
                  </a:lnTo>
                  <a:lnTo>
                    <a:pt x="682307" y="393877"/>
                  </a:lnTo>
                  <a:lnTo>
                    <a:pt x="672376" y="386257"/>
                  </a:lnTo>
                  <a:lnTo>
                    <a:pt x="646112" y="358317"/>
                  </a:lnTo>
                  <a:lnTo>
                    <a:pt x="630364" y="311327"/>
                  </a:lnTo>
                  <a:lnTo>
                    <a:pt x="630364" y="304977"/>
                  </a:lnTo>
                  <a:lnTo>
                    <a:pt x="630897" y="302437"/>
                  </a:lnTo>
                  <a:lnTo>
                    <a:pt x="631812" y="293547"/>
                  </a:lnTo>
                  <a:lnTo>
                    <a:pt x="657123" y="265607"/>
                  </a:lnTo>
                  <a:lnTo>
                    <a:pt x="663028" y="266877"/>
                  </a:lnTo>
                  <a:lnTo>
                    <a:pt x="668934" y="269417"/>
                  </a:lnTo>
                  <a:lnTo>
                    <a:pt x="674827" y="273227"/>
                  </a:lnTo>
                  <a:lnTo>
                    <a:pt x="680732" y="278307"/>
                  </a:lnTo>
                  <a:lnTo>
                    <a:pt x="683882" y="280847"/>
                  </a:lnTo>
                  <a:lnTo>
                    <a:pt x="689127" y="287197"/>
                  </a:lnTo>
                  <a:lnTo>
                    <a:pt x="691756" y="289737"/>
                  </a:lnTo>
                  <a:lnTo>
                    <a:pt x="694372" y="287197"/>
                  </a:lnTo>
                  <a:lnTo>
                    <a:pt x="696480" y="284657"/>
                  </a:lnTo>
                  <a:lnTo>
                    <a:pt x="702767" y="275767"/>
                  </a:lnTo>
                  <a:lnTo>
                    <a:pt x="708545" y="269417"/>
                  </a:lnTo>
                  <a:lnTo>
                    <a:pt x="715365" y="265607"/>
                  </a:lnTo>
                  <a:lnTo>
                    <a:pt x="729005" y="265607"/>
                  </a:lnTo>
                  <a:lnTo>
                    <a:pt x="750252" y="293547"/>
                  </a:lnTo>
                  <a:lnTo>
                    <a:pt x="751166" y="297357"/>
                  </a:lnTo>
                  <a:lnTo>
                    <a:pt x="752741" y="303707"/>
                  </a:lnTo>
                  <a:lnTo>
                    <a:pt x="753135" y="307517"/>
                  </a:lnTo>
                  <a:lnTo>
                    <a:pt x="753135" y="152577"/>
                  </a:lnTo>
                  <a:lnTo>
                    <a:pt x="738974" y="189407"/>
                  </a:lnTo>
                  <a:lnTo>
                    <a:pt x="703554" y="224967"/>
                  </a:lnTo>
                  <a:lnTo>
                    <a:pt x="691756" y="226237"/>
                  </a:lnTo>
                  <a:lnTo>
                    <a:pt x="679894" y="224967"/>
                  </a:lnTo>
                  <a:lnTo>
                    <a:pt x="643750" y="189407"/>
                  </a:lnTo>
                  <a:lnTo>
                    <a:pt x="630364" y="143687"/>
                  </a:lnTo>
                  <a:lnTo>
                    <a:pt x="630364" y="141147"/>
                  </a:lnTo>
                  <a:lnTo>
                    <a:pt x="630504" y="138607"/>
                  </a:lnTo>
                  <a:lnTo>
                    <a:pt x="631024" y="132257"/>
                  </a:lnTo>
                  <a:lnTo>
                    <a:pt x="631418" y="129717"/>
                  </a:lnTo>
                  <a:lnTo>
                    <a:pt x="631939" y="127177"/>
                  </a:lnTo>
                  <a:lnTo>
                    <a:pt x="632993" y="120827"/>
                  </a:lnTo>
                  <a:lnTo>
                    <a:pt x="635215" y="114477"/>
                  </a:lnTo>
                  <a:lnTo>
                    <a:pt x="642035" y="104317"/>
                  </a:lnTo>
                  <a:lnTo>
                    <a:pt x="647153" y="101777"/>
                  </a:lnTo>
                  <a:lnTo>
                    <a:pt x="653973" y="99237"/>
                  </a:lnTo>
                  <a:lnTo>
                    <a:pt x="655027" y="99237"/>
                  </a:lnTo>
                  <a:lnTo>
                    <a:pt x="656856" y="97967"/>
                  </a:lnTo>
                  <a:lnTo>
                    <a:pt x="664210" y="97967"/>
                  </a:lnTo>
                  <a:lnTo>
                    <a:pt x="668540" y="100507"/>
                  </a:lnTo>
                  <a:lnTo>
                    <a:pt x="676402" y="105587"/>
                  </a:lnTo>
                  <a:lnTo>
                    <a:pt x="679945" y="109397"/>
                  </a:lnTo>
                  <a:lnTo>
                    <a:pt x="683094" y="113207"/>
                  </a:lnTo>
                  <a:lnTo>
                    <a:pt x="687298" y="119557"/>
                  </a:lnTo>
                  <a:lnTo>
                    <a:pt x="689127" y="119557"/>
                  </a:lnTo>
                  <a:lnTo>
                    <a:pt x="691756" y="120827"/>
                  </a:lnTo>
                  <a:lnTo>
                    <a:pt x="694372" y="119557"/>
                  </a:lnTo>
                  <a:lnTo>
                    <a:pt x="696480" y="118287"/>
                  </a:lnTo>
                  <a:lnTo>
                    <a:pt x="699617" y="114477"/>
                  </a:lnTo>
                  <a:lnTo>
                    <a:pt x="701192" y="111937"/>
                  </a:lnTo>
                  <a:lnTo>
                    <a:pt x="702767" y="110667"/>
                  </a:lnTo>
                  <a:lnTo>
                    <a:pt x="708012" y="103047"/>
                  </a:lnTo>
                  <a:lnTo>
                    <a:pt x="714844" y="97967"/>
                  </a:lnTo>
                  <a:lnTo>
                    <a:pt x="728484" y="97967"/>
                  </a:lnTo>
                  <a:lnTo>
                    <a:pt x="751827" y="129717"/>
                  </a:lnTo>
                  <a:lnTo>
                    <a:pt x="753135" y="138607"/>
                  </a:lnTo>
                  <a:lnTo>
                    <a:pt x="753135" y="7226"/>
                  </a:lnTo>
                  <a:lnTo>
                    <a:pt x="746848" y="6527"/>
                  </a:lnTo>
                  <a:lnTo>
                    <a:pt x="646112" y="2717"/>
                  </a:lnTo>
                  <a:lnTo>
                    <a:pt x="630859" y="2717"/>
                  </a:lnTo>
                  <a:lnTo>
                    <a:pt x="594906" y="24307"/>
                  </a:lnTo>
                  <a:lnTo>
                    <a:pt x="587082" y="64947"/>
                  </a:lnTo>
                  <a:lnTo>
                    <a:pt x="586105" y="118287"/>
                  </a:lnTo>
                  <a:lnTo>
                    <a:pt x="585863" y="217347"/>
                  </a:lnTo>
                  <a:lnTo>
                    <a:pt x="585406" y="246557"/>
                  </a:lnTo>
                  <a:lnTo>
                    <a:pt x="584504" y="277037"/>
                  </a:lnTo>
                  <a:lnTo>
                    <a:pt x="583145" y="307517"/>
                  </a:lnTo>
                  <a:lnTo>
                    <a:pt x="582066" y="330377"/>
                  </a:lnTo>
                  <a:lnTo>
                    <a:pt x="581177" y="354507"/>
                  </a:lnTo>
                  <a:lnTo>
                    <a:pt x="579996" y="398957"/>
                  </a:lnTo>
                  <a:lnTo>
                    <a:pt x="579424" y="442137"/>
                  </a:lnTo>
                  <a:lnTo>
                    <a:pt x="579297" y="506907"/>
                  </a:lnTo>
                  <a:lnTo>
                    <a:pt x="579412" y="532307"/>
                  </a:lnTo>
                  <a:lnTo>
                    <a:pt x="580034" y="579297"/>
                  </a:lnTo>
                  <a:lnTo>
                    <a:pt x="581050" y="625017"/>
                  </a:lnTo>
                  <a:lnTo>
                    <a:pt x="582536" y="673277"/>
                  </a:lnTo>
                  <a:lnTo>
                    <a:pt x="584327" y="717727"/>
                  </a:lnTo>
                  <a:lnTo>
                    <a:pt x="586422" y="763447"/>
                  </a:lnTo>
                  <a:lnTo>
                    <a:pt x="590892" y="856157"/>
                  </a:lnTo>
                  <a:lnTo>
                    <a:pt x="595731" y="948867"/>
                  </a:lnTo>
                  <a:lnTo>
                    <a:pt x="614032" y="984427"/>
                  </a:lnTo>
                  <a:lnTo>
                    <a:pt x="649643" y="995857"/>
                  </a:lnTo>
                  <a:lnTo>
                    <a:pt x="720090" y="995857"/>
                  </a:lnTo>
                  <a:lnTo>
                    <a:pt x="731888" y="994587"/>
                  </a:lnTo>
                  <a:lnTo>
                    <a:pt x="743699" y="994587"/>
                  </a:lnTo>
                  <a:lnTo>
                    <a:pt x="788162" y="980617"/>
                  </a:lnTo>
                  <a:lnTo>
                    <a:pt x="801141" y="947597"/>
                  </a:lnTo>
                  <a:lnTo>
                    <a:pt x="801928" y="923467"/>
                  </a:lnTo>
                  <a:close/>
                </a:path>
                <a:path extrusionOk="0" h="1003935" w="2480945">
                  <a:moveTo>
                    <a:pt x="1363853" y="32181"/>
                  </a:moveTo>
                  <a:lnTo>
                    <a:pt x="1361757" y="25831"/>
                  </a:lnTo>
                  <a:lnTo>
                    <a:pt x="1353362" y="14401"/>
                  </a:lnTo>
                  <a:lnTo>
                    <a:pt x="1347584" y="9321"/>
                  </a:lnTo>
                  <a:lnTo>
                    <a:pt x="1340243" y="6781"/>
                  </a:lnTo>
                  <a:lnTo>
                    <a:pt x="1336573" y="6781"/>
                  </a:lnTo>
                  <a:lnTo>
                    <a:pt x="1332890" y="5511"/>
                  </a:lnTo>
                  <a:lnTo>
                    <a:pt x="1318209" y="2971"/>
                  </a:lnTo>
                  <a:lnTo>
                    <a:pt x="1285494" y="1701"/>
                  </a:lnTo>
                  <a:lnTo>
                    <a:pt x="1219784" y="1701"/>
                  </a:lnTo>
                  <a:lnTo>
                    <a:pt x="1186776" y="431"/>
                  </a:lnTo>
                  <a:lnTo>
                    <a:pt x="1147025" y="431"/>
                  </a:lnTo>
                  <a:lnTo>
                    <a:pt x="1127455" y="1701"/>
                  </a:lnTo>
                  <a:lnTo>
                    <a:pt x="1071079" y="1701"/>
                  </a:lnTo>
                  <a:lnTo>
                    <a:pt x="1071079" y="824661"/>
                  </a:lnTo>
                  <a:lnTo>
                    <a:pt x="1069898" y="837361"/>
                  </a:lnTo>
                  <a:lnTo>
                    <a:pt x="1066368" y="850061"/>
                  </a:lnTo>
                  <a:lnTo>
                    <a:pt x="1060462" y="861491"/>
                  </a:lnTo>
                  <a:lnTo>
                    <a:pt x="1052195" y="871651"/>
                  </a:lnTo>
                  <a:lnTo>
                    <a:pt x="1044397" y="879271"/>
                  </a:lnTo>
                  <a:lnTo>
                    <a:pt x="1037539" y="886891"/>
                  </a:lnTo>
                  <a:lnTo>
                    <a:pt x="1031608" y="893241"/>
                  </a:lnTo>
                  <a:lnTo>
                    <a:pt x="1026617" y="898321"/>
                  </a:lnTo>
                  <a:lnTo>
                    <a:pt x="1020584" y="903401"/>
                  </a:lnTo>
                  <a:lnTo>
                    <a:pt x="1014945" y="907211"/>
                  </a:lnTo>
                  <a:lnTo>
                    <a:pt x="1004455" y="907211"/>
                  </a:lnTo>
                  <a:lnTo>
                    <a:pt x="974229" y="879271"/>
                  </a:lnTo>
                  <a:lnTo>
                    <a:pt x="966419" y="870381"/>
                  </a:lnTo>
                  <a:lnTo>
                    <a:pt x="961694" y="865301"/>
                  </a:lnTo>
                  <a:lnTo>
                    <a:pt x="948563" y="827201"/>
                  </a:lnTo>
                  <a:lnTo>
                    <a:pt x="948309" y="819581"/>
                  </a:lnTo>
                  <a:lnTo>
                    <a:pt x="948309" y="811961"/>
                  </a:lnTo>
                  <a:lnTo>
                    <a:pt x="948575" y="809421"/>
                  </a:lnTo>
                  <a:lnTo>
                    <a:pt x="949109" y="806881"/>
                  </a:lnTo>
                  <a:lnTo>
                    <a:pt x="950150" y="800531"/>
                  </a:lnTo>
                  <a:lnTo>
                    <a:pt x="975334" y="775131"/>
                  </a:lnTo>
                  <a:lnTo>
                    <a:pt x="983729" y="775131"/>
                  </a:lnTo>
                  <a:lnTo>
                    <a:pt x="987920" y="776401"/>
                  </a:lnTo>
                  <a:lnTo>
                    <a:pt x="995273" y="782751"/>
                  </a:lnTo>
                  <a:lnTo>
                    <a:pt x="998677" y="786561"/>
                  </a:lnTo>
                  <a:lnTo>
                    <a:pt x="1002880" y="791641"/>
                  </a:lnTo>
                  <a:lnTo>
                    <a:pt x="1005509" y="794181"/>
                  </a:lnTo>
                  <a:lnTo>
                    <a:pt x="1009700" y="799261"/>
                  </a:lnTo>
                  <a:lnTo>
                    <a:pt x="1015466" y="791641"/>
                  </a:lnTo>
                  <a:lnTo>
                    <a:pt x="1017574" y="789101"/>
                  </a:lnTo>
                  <a:lnTo>
                    <a:pt x="1024851" y="782751"/>
                  </a:lnTo>
                  <a:lnTo>
                    <a:pt x="1031735" y="777671"/>
                  </a:lnTo>
                  <a:lnTo>
                    <a:pt x="1038225" y="775131"/>
                  </a:lnTo>
                  <a:lnTo>
                    <a:pt x="1044333" y="775131"/>
                  </a:lnTo>
                  <a:lnTo>
                    <a:pt x="1070038" y="809421"/>
                  </a:lnTo>
                  <a:lnTo>
                    <a:pt x="1071079" y="815771"/>
                  </a:lnTo>
                  <a:lnTo>
                    <a:pt x="1071079" y="490651"/>
                  </a:lnTo>
                  <a:lnTo>
                    <a:pt x="1069644" y="498271"/>
                  </a:lnTo>
                  <a:lnTo>
                    <a:pt x="1067943" y="503529"/>
                  </a:lnTo>
                  <a:lnTo>
                    <a:pt x="1067943" y="640511"/>
                  </a:lnTo>
                  <a:lnTo>
                    <a:pt x="1061224" y="679881"/>
                  </a:lnTo>
                  <a:lnTo>
                    <a:pt x="1058392" y="687501"/>
                  </a:lnTo>
                  <a:lnTo>
                    <a:pt x="1033703" y="721791"/>
                  </a:lnTo>
                  <a:lnTo>
                    <a:pt x="1012063" y="735761"/>
                  </a:lnTo>
                  <a:lnTo>
                    <a:pt x="1011008" y="737031"/>
                  </a:lnTo>
                  <a:lnTo>
                    <a:pt x="1003922" y="737031"/>
                  </a:lnTo>
                  <a:lnTo>
                    <a:pt x="1001039" y="735761"/>
                  </a:lnTo>
                  <a:lnTo>
                    <a:pt x="997889" y="734491"/>
                  </a:lnTo>
                  <a:lnTo>
                    <a:pt x="961694" y="698931"/>
                  </a:lnTo>
                  <a:lnTo>
                    <a:pt x="945172" y="651941"/>
                  </a:lnTo>
                  <a:lnTo>
                    <a:pt x="945172" y="643051"/>
                  </a:lnTo>
                  <a:lnTo>
                    <a:pt x="964247" y="607491"/>
                  </a:lnTo>
                  <a:lnTo>
                    <a:pt x="971918" y="604951"/>
                  </a:lnTo>
                  <a:lnTo>
                    <a:pt x="977925" y="606221"/>
                  </a:lnTo>
                  <a:lnTo>
                    <a:pt x="984123" y="608761"/>
                  </a:lnTo>
                  <a:lnTo>
                    <a:pt x="990511" y="613841"/>
                  </a:lnTo>
                  <a:lnTo>
                    <a:pt x="997115" y="618921"/>
                  </a:lnTo>
                  <a:lnTo>
                    <a:pt x="998677" y="620191"/>
                  </a:lnTo>
                  <a:lnTo>
                    <a:pt x="999998" y="622731"/>
                  </a:lnTo>
                  <a:lnTo>
                    <a:pt x="1002093" y="626541"/>
                  </a:lnTo>
                  <a:lnTo>
                    <a:pt x="1004189" y="631621"/>
                  </a:lnTo>
                  <a:lnTo>
                    <a:pt x="1007872" y="627811"/>
                  </a:lnTo>
                  <a:lnTo>
                    <a:pt x="1010488" y="625271"/>
                  </a:lnTo>
                  <a:lnTo>
                    <a:pt x="1013637" y="620191"/>
                  </a:lnTo>
                  <a:lnTo>
                    <a:pt x="1015466" y="618921"/>
                  </a:lnTo>
                  <a:lnTo>
                    <a:pt x="1017574" y="617651"/>
                  </a:lnTo>
                  <a:lnTo>
                    <a:pt x="1024915" y="610031"/>
                  </a:lnTo>
                  <a:lnTo>
                    <a:pt x="1032522" y="606221"/>
                  </a:lnTo>
                  <a:lnTo>
                    <a:pt x="1040396" y="606221"/>
                  </a:lnTo>
                  <a:lnTo>
                    <a:pt x="1067155" y="635431"/>
                  </a:lnTo>
                  <a:lnTo>
                    <a:pt x="1067943" y="640511"/>
                  </a:lnTo>
                  <a:lnTo>
                    <a:pt x="1067943" y="503529"/>
                  </a:lnTo>
                  <a:lnTo>
                    <a:pt x="1051064" y="538911"/>
                  </a:lnTo>
                  <a:lnTo>
                    <a:pt x="1017574" y="568121"/>
                  </a:lnTo>
                  <a:lnTo>
                    <a:pt x="1016000" y="569391"/>
                  </a:lnTo>
                  <a:lnTo>
                    <a:pt x="1005763" y="569391"/>
                  </a:lnTo>
                  <a:lnTo>
                    <a:pt x="1002614" y="568121"/>
                  </a:lnTo>
                  <a:lnTo>
                    <a:pt x="995273" y="565581"/>
                  </a:lnTo>
                  <a:lnTo>
                    <a:pt x="964844" y="532561"/>
                  </a:lnTo>
                  <a:lnTo>
                    <a:pt x="961466" y="527481"/>
                  </a:lnTo>
                  <a:lnTo>
                    <a:pt x="949375" y="488111"/>
                  </a:lnTo>
                  <a:lnTo>
                    <a:pt x="949109" y="480491"/>
                  </a:lnTo>
                  <a:lnTo>
                    <a:pt x="949109" y="472871"/>
                  </a:lnTo>
                  <a:lnTo>
                    <a:pt x="949363" y="470331"/>
                  </a:lnTo>
                  <a:lnTo>
                    <a:pt x="950937" y="462711"/>
                  </a:lnTo>
                  <a:lnTo>
                    <a:pt x="951992" y="458901"/>
                  </a:lnTo>
                  <a:lnTo>
                    <a:pt x="953033" y="457631"/>
                  </a:lnTo>
                  <a:lnTo>
                    <a:pt x="957999" y="448741"/>
                  </a:lnTo>
                  <a:lnTo>
                    <a:pt x="963460" y="443661"/>
                  </a:lnTo>
                  <a:lnTo>
                    <a:pt x="969416" y="439851"/>
                  </a:lnTo>
                  <a:lnTo>
                    <a:pt x="975855" y="438581"/>
                  </a:lnTo>
                  <a:lnTo>
                    <a:pt x="982154" y="438581"/>
                  </a:lnTo>
                  <a:lnTo>
                    <a:pt x="989241" y="442391"/>
                  </a:lnTo>
                  <a:lnTo>
                    <a:pt x="997115" y="448741"/>
                  </a:lnTo>
                  <a:lnTo>
                    <a:pt x="999210" y="450011"/>
                  </a:lnTo>
                  <a:lnTo>
                    <a:pt x="1001039" y="452551"/>
                  </a:lnTo>
                  <a:lnTo>
                    <a:pt x="1004189" y="456361"/>
                  </a:lnTo>
                  <a:lnTo>
                    <a:pt x="1006030" y="458901"/>
                  </a:lnTo>
                  <a:lnTo>
                    <a:pt x="1008126" y="461441"/>
                  </a:lnTo>
                  <a:lnTo>
                    <a:pt x="1010221" y="460171"/>
                  </a:lnTo>
                  <a:lnTo>
                    <a:pt x="1011796" y="458901"/>
                  </a:lnTo>
                  <a:lnTo>
                    <a:pt x="1013904" y="458901"/>
                  </a:lnTo>
                  <a:lnTo>
                    <a:pt x="1014679" y="457631"/>
                  </a:lnTo>
                  <a:lnTo>
                    <a:pt x="1015212" y="456361"/>
                  </a:lnTo>
                  <a:lnTo>
                    <a:pt x="1022553" y="448741"/>
                  </a:lnTo>
                  <a:lnTo>
                    <a:pt x="1029906" y="439851"/>
                  </a:lnTo>
                  <a:lnTo>
                    <a:pt x="1034618" y="438581"/>
                  </a:lnTo>
                  <a:lnTo>
                    <a:pt x="1044067" y="438581"/>
                  </a:lnTo>
                  <a:lnTo>
                    <a:pt x="1070305" y="474141"/>
                  </a:lnTo>
                  <a:lnTo>
                    <a:pt x="1070825" y="475411"/>
                  </a:lnTo>
                  <a:lnTo>
                    <a:pt x="1071079" y="477951"/>
                  </a:lnTo>
                  <a:lnTo>
                    <a:pt x="1071079" y="311581"/>
                  </a:lnTo>
                  <a:lnTo>
                    <a:pt x="1070292" y="321741"/>
                  </a:lnTo>
                  <a:lnTo>
                    <a:pt x="1067943" y="331901"/>
                  </a:lnTo>
                  <a:lnTo>
                    <a:pt x="1046099" y="370001"/>
                  </a:lnTo>
                  <a:lnTo>
                    <a:pt x="1030757" y="383971"/>
                  </a:lnTo>
                  <a:lnTo>
                    <a:pt x="1025385" y="389051"/>
                  </a:lnTo>
                  <a:lnTo>
                    <a:pt x="1019937" y="392861"/>
                  </a:lnTo>
                  <a:lnTo>
                    <a:pt x="1016787" y="395401"/>
                  </a:lnTo>
                  <a:lnTo>
                    <a:pt x="1013117" y="397941"/>
                  </a:lnTo>
                  <a:lnTo>
                    <a:pt x="1005763" y="397941"/>
                  </a:lnTo>
                  <a:lnTo>
                    <a:pt x="1002880" y="396671"/>
                  </a:lnTo>
                  <a:lnTo>
                    <a:pt x="1000252" y="394131"/>
                  </a:lnTo>
                  <a:lnTo>
                    <a:pt x="990320" y="386511"/>
                  </a:lnTo>
                  <a:lnTo>
                    <a:pt x="964057" y="358571"/>
                  </a:lnTo>
                  <a:lnTo>
                    <a:pt x="948309" y="311581"/>
                  </a:lnTo>
                  <a:lnTo>
                    <a:pt x="948309" y="305231"/>
                  </a:lnTo>
                  <a:lnTo>
                    <a:pt x="948842" y="302691"/>
                  </a:lnTo>
                  <a:lnTo>
                    <a:pt x="949236" y="298881"/>
                  </a:lnTo>
                  <a:lnTo>
                    <a:pt x="975067" y="265861"/>
                  </a:lnTo>
                  <a:lnTo>
                    <a:pt x="980973" y="267131"/>
                  </a:lnTo>
                  <a:lnTo>
                    <a:pt x="992784" y="272211"/>
                  </a:lnTo>
                  <a:lnTo>
                    <a:pt x="998677" y="278561"/>
                  </a:lnTo>
                  <a:lnTo>
                    <a:pt x="1000252" y="278561"/>
                  </a:lnTo>
                  <a:lnTo>
                    <a:pt x="1001826" y="281101"/>
                  </a:lnTo>
                  <a:lnTo>
                    <a:pt x="1007071" y="287451"/>
                  </a:lnTo>
                  <a:lnTo>
                    <a:pt x="1009700" y="289991"/>
                  </a:lnTo>
                  <a:lnTo>
                    <a:pt x="1012317" y="287451"/>
                  </a:lnTo>
                  <a:lnTo>
                    <a:pt x="1014425" y="284911"/>
                  </a:lnTo>
                  <a:lnTo>
                    <a:pt x="1020711" y="276021"/>
                  </a:lnTo>
                  <a:lnTo>
                    <a:pt x="1026490" y="269671"/>
                  </a:lnTo>
                  <a:lnTo>
                    <a:pt x="1033310" y="265861"/>
                  </a:lnTo>
                  <a:lnTo>
                    <a:pt x="1046949" y="265861"/>
                  </a:lnTo>
                  <a:lnTo>
                    <a:pt x="1068197" y="293801"/>
                  </a:lnTo>
                  <a:lnTo>
                    <a:pt x="1069124" y="297611"/>
                  </a:lnTo>
                  <a:lnTo>
                    <a:pt x="1070698" y="303961"/>
                  </a:lnTo>
                  <a:lnTo>
                    <a:pt x="1071079" y="307771"/>
                  </a:lnTo>
                  <a:lnTo>
                    <a:pt x="1071079" y="152831"/>
                  </a:lnTo>
                  <a:lnTo>
                    <a:pt x="1056919" y="189661"/>
                  </a:lnTo>
                  <a:lnTo>
                    <a:pt x="1021499" y="223951"/>
                  </a:lnTo>
                  <a:lnTo>
                    <a:pt x="1009700" y="226491"/>
                  </a:lnTo>
                  <a:lnTo>
                    <a:pt x="997839" y="223951"/>
                  </a:lnTo>
                  <a:lnTo>
                    <a:pt x="961694" y="189661"/>
                  </a:lnTo>
                  <a:lnTo>
                    <a:pt x="948309" y="143941"/>
                  </a:lnTo>
                  <a:lnTo>
                    <a:pt x="948309" y="141401"/>
                  </a:lnTo>
                  <a:lnTo>
                    <a:pt x="948448" y="138861"/>
                  </a:lnTo>
                  <a:lnTo>
                    <a:pt x="948969" y="132511"/>
                  </a:lnTo>
                  <a:lnTo>
                    <a:pt x="949363" y="129971"/>
                  </a:lnTo>
                  <a:lnTo>
                    <a:pt x="949883" y="127431"/>
                  </a:lnTo>
                  <a:lnTo>
                    <a:pt x="950937" y="121081"/>
                  </a:lnTo>
                  <a:lnTo>
                    <a:pt x="953173" y="114731"/>
                  </a:lnTo>
                  <a:lnTo>
                    <a:pt x="959993" y="104571"/>
                  </a:lnTo>
                  <a:lnTo>
                    <a:pt x="965111" y="102031"/>
                  </a:lnTo>
                  <a:lnTo>
                    <a:pt x="971918" y="99491"/>
                  </a:lnTo>
                  <a:lnTo>
                    <a:pt x="972972" y="98221"/>
                  </a:lnTo>
                  <a:lnTo>
                    <a:pt x="982154" y="98221"/>
                  </a:lnTo>
                  <a:lnTo>
                    <a:pt x="986485" y="99491"/>
                  </a:lnTo>
                  <a:lnTo>
                    <a:pt x="994359" y="105841"/>
                  </a:lnTo>
                  <a:lnTo>
                    <a:pt x="997889" y="109651"/>
                  </a:lnTo>
                  <a:lnTo>
                    <a:pt x="1001039" y="112191"/>
                  </a:lnTo>
                  <a:lnTo>
                    <a:pt x="1005243" y="118541"/>
                  </a:lnTo>
                  <a:lnTo>
                    <a:pt x="1007071" y="119811"/>
                  </a:lnTo>
                  <a:lnTo>
                    <a:pt x="1009700" y="121081"/>
                  </a:lnTo>
                  <a:lnTo>
                    <a:pt x="1012317" y="119811"/>
                  </a:lnTo>
                  <a:lnTo>
                    <a:pt x="1014425" y="118541"/>
                  </a:lnTo>
                  <a:lnTo>
                    <a:pt x="1017574" y="114731"/>
                  </a:lnTo>
                  <a:lnTo>
                    <a:pt x="1019149" y="112191"/>
                  </a:lnTo>
                  <a:lnTo>
                    <a:pt x="1020711" y="110921"/>
                  </a:lnTo>
                  <a:lnTo>
                    <a:pt x="1025969" y="102031"/>
                  </a:lnTo>
                  <a:lnTo>
                    <a:pt x="1032789" y="98221"/>
                  </a:lnTo>
                  <a:lnTo>
                    <a:pt x="1046429" y="98221"/>
                  </a:lnTo>
                  <a:lnTo>
                    <a:pt x="1069771" y="129971"/>
                  </a:lnTo>
                  <a:lnTo>
                    <a:pt x="1071079" y="137591"/>
                  </a:lnTo>
                  <a:lnTo>
                    <a:pt x="1071079" y="1701"/>
                  </a:lnTo>
                  <a:lnTo>
                    <a:pt x="994156" y="1701"/>
                  </a:lnTo>
                  <a:lnTo>
                    <a:pt x="961097" y="4241"/>
                  </a:lnTo>
                  <a:lnTo>
                    <a:pt x="945172" y="6781"/>
                  </a:lnTo>
                  <a:lnTo>
                    <a:pt x="934643" y="8051"/>
                  </a:lnTo>
                  <a:lnTo>
                    <a:pt x="925880" y="11861"/>
                  </a:lnTo>
                  <a:lnTo>
                    <a:pt x="918895" y="14401"/>
                  </a:lnTo>
                  <a:lnTo>
                    <a:pt x="913688" y="19481"/>
                  </a:lnTo>
                  <a:lnTo>
                    <a:pt x="902995" y="63931"/>
                  </a:lnTo>
                  <a:lnTo>
                    <a:pt x="901979" y="127431"/>
                  </a:lnTo>
                  <a:lnTo>
                    <a:pt x="902665" y="165531"/>
                  </a:lnTo>
                  <a:lnTo>
                    <a:pt x="903655" y="189661"/>
                  </a:lnTo>
                  <a:lnTo>
                    <a:pt x="903770" y="193471"/>
                  </a:lnTo>
                  <a:lnTo>
                    <a:pt x="904443" y="217601"/>
                  </a:lnTo>
                  <a:lnTo>
                    <a:pt x="904875" y="243001"/>
                  </a:lnTo>
                  <a:lnTo>
                    <a:pt x="904913" y="292531"/>
                  </a:lnTo>
                  <a:lnTo>
                    <a:pt x="904532" y="321741"/>
                  </a:lnTo>
                  <a:lnTo>
                    <a:pt x="903922" y="349681"/>
                  </a:lnTo>
                  <a:lnTo>
                    <a:pt x="902004" y="405561"/>
                  </a:lnTo>
                  <a:lnTo>
                    <a:pt x="898728" y="486841"/>
                  </a:lnTo>
                  <a:lnTo>
                    <a:pt x="898728" y="536371"/>
                  </a:lnTo>
                  <a:lnTo>
                    <a:pt x="896518" y="589711"/>
                  </a:lnTo>
                  <a:lnTo>
                    <a:pt x="896480" y="626541"/>
                  </a:lnTo>
                  <a:lnTo>
                    <a:pt x="896823" y="648131"/>
                  </a:lnTo>
                  <a:lnTo>
                    <a:pt x="896937" y="653211"/>
                  </a:lnTo>
                  <a:lnTo>
                    <a:pt x="897483" y="672261"/>
                  </a:lnTo>
                  <a:lnTo>
                    <a:pt x="899198" y="714171"/>
                  </a:lnTo>
                  <a:lnTo>
                    <a:pt x="899833" y="737031"/>
                  </a:lnTo>
                  <a:lnTo>
                    <a:pt x="900188" y="757351"/>
                  </a:lnTo>
                  <a:lnTo>
                    <a:pt x="900239" y="782751"/>
                  </a:lnTo>
                  <a:lnTo>
                    <a:pt x="898702" y="871651"/>
                  </a:lnTo>
                  <a:lnTo>
                    <a:pt x="898144" y="893241"/>
                  </a:lnTo>
                  <a:lnTo>
                    <a:pt x="898042" y="913561"/>
                  </a:lnTo>
                  <a:lnTo>
                    <a:pt x="899515" y="954201"/>
                  </a:lnTo>
                  <a:lnTo>
                    <a:pt x="911720" y="994841"/>
                  </a:lnTo>
                  <a:lnTo>
                    <a:pt x="938352" y="1003731"/>
                  </a:lnTo>
                  <a:lnTo>
                    <a:pt x="990193" y="1003731"/>
                  </a:lnTo>
                  <a:lnTo>
                    <a:pt x="1015771" y="1001191"/>
                  </a:lnTo>
                  <a:lnTo>
                    <a:pt x="1028484" y="1001191"/>
                  </a:lnTo>
                  <a:lnTo>
                    <a:pt x="1041158" y="999921"/>
                  </a:lnTo>
                  <a:lnTo>
                    <a:pt x="1126934" y="999921"/>
                  </a:lnTo>
                  <a:lnTo>
                    <a:pt x="1273022" y="992301"/>
                  </a:lnTo>
                  <a:lnTo>
                    <a:pt x="1303515" y="992301"/>
                  </a:lnTo>
                  <a:lnTo>
                    <a:pt x="1309154" y="991031"/>
                  </a:lnTo>
                  <a:lnTo>
                    <a:pt x="1320177" y="991031"/>
                  </a:lnTo>
                  <a:lnTo>
                    <a:pt x="1325816" y="988491"/>
                  </a:lnTo>
                  <a:lnTo>
                    <a:pt x="1331582" y="985951"/>
                  </a:lnTo>
                  <a:lnTo>
                    <a:pt x="1340878" y="980871"/>
                  </a:lnTo>
                  <a:lnTo>
                    <a:pt x="1347520" y="973251"/>
                  </a:lnTo>
                  <a:lnTo>
                    <a:pt x="1351508" y="964361"/>
                  </a:lnTo>
                  <a:lnTo>
                    <a:pt x="1352829" y="954201"/>
                  </a:lnTo>
                  <a:lnTo>
                    <a:pt x="1352829" y="952931"/>
                  </a:lnTo>
                  <a:lnTo>
                    <a:pt x="1329220" y="921181"/>
                  </a:lnTo>
                  <a:lnTo>
                    <a:pt x="1316888" y="917371"/>
                  </a:lnTo>
                  <a:lnTo>
                    <a:pt x="1309547" y="917371"/>
                  </a:lnTo>
                  <a:lnTo>
                    <a:pt x="1128534" y="926261"/>
                  </a:lnTo>
                  <a:lnTo>
                    <a:pt x="1120673" y="926261"/>
                  </a:lnTo>
                  <a:lnTo>
                    <a:pt x="1115949" y="924991"/>
                  </a:lnTo>
                  <a:lnTo>
                    <a:pt x="1112799" y="917371"/>
                  </a:lnTo>
                  <a:lnTo>
                    <a:pt x="1112012" y="911021"/>
                  </a:lnTo>
                  <a:lnTo>
                    <a:pt x="1112012" y="907211"/>
                  </a:lnTo>
                  <a:lnTo>
                    <a:pt x="1112113" y="884351"/>
                  </a:lnTo>
                  <a:lnTo>
                    <a:pt x="1112227" y="876731"/>
                  </a:lnTo>
                  <a:lnTo>
                    <a:pt x="1113383" y="824661"/>
                  </a:lnTo>
                  <a:lnTo>
                    <a:pt x="1114031" y="786561"/>
                  </a:lnTo>
                  <a:lnTo>
                    <a:pt x="1114171" y="775131"/>
                  </a:lnTo>
                  <a:lnTo>
                    <a:pt x="1114272" y="762431"/>
                  </a:lnTo>
                  <a:lnTo>
                    <a:pt x="1114361" y="737031"/>
                  </a:lnTo>
                  <a:lnTo>
                    <a:pt x="1114272" y="690041"/>
                  </a:lnTo>
                  <a:lnTo>
                    <a:pt x="1113980" y="682421"/>
                  </a:lnTo>
                  <a:lnTo>
                    <a:pt x="1113485" y="674801"/>
                  </a:lnTo>
                  <a:lnTo>
                    <a:pt x="1112901" y="667181"/>
                  </a:lnTo>
                  <a:lnTo>
                    <a:pt x="1112799" y="653211"/>
                  </a:lnTo>
                  <a:lnTo>
                    <a:pt x="1113980" y="648131"/>
                  </a:lnTo>
                  <a:lnTo>
                    <a:pt x="1118704" y="641781"/>
                  </a:lnTo>
                  <a:lnTo>
                    <a:pt x="1123289" y="640511"/>
                  </a:lnTo>
                  <a:lnTo>
                    <a:pt x="1209598" y="640511"/>
                  </a:lnTo>
                  <a:lnTo>
                    <a:pt x="1214577" y="641781"/>
                  </a:lnTo>
                  <a:lnTo>
                    <a:pt x="1219835" y="641781"/>
                  </a:lnTo>
                  <a:lnTo>
                    <a:pt x="1226908" y="643051"/>
                  </a:lnTo>
                  <a:lnTo>
                    <a:pt x="1234782" y="643051"/>
                  </a:lnTo>
                  <a:lnTo>
                    <a:pt x="1259700" y="612571"/>
                  </a:lnTo>
                  <a:lnTo>
                    <a:pt x="1259967" y="610031"/>
                  </a:lnTo>
                  <a:lnTo>
                    <a:pt x="1259967" y="606221"/>
                  </a:lnTo>
                  <a:lnTo>
                    <a:pt x="1259967" y="604951"/>
                  </a:lnTo>
                  <a:lnTo>
                    <a:pt x="1259967" y="598601"/>
                  </a:lnTo>
                  <a:lnTo>
                    <a:pt x="1257744" y="590981"/>
                  </a:lnTo>
                  <a:lnTo>
                    <a:pt x="1248816" y="578281"/>
                  </a:lnTo>
                  <a:lnTo>
                    <a:pt x="1242390" y="573201"/>
                  </a:lnTo>
                  <a:lnTo>
                    <a:pt x="1233995" y="570661"/>
                  </a:lnTo>
                  <a:lnTo>
                    <a:pt x="1230845" y="569391"/>
                  </a:lnTo>
                  <a:lnTo>
                    <a:pt x="1227696" y="568121"/>
                  </a:lnTo>
                  <a:lnTo>
                    <a:pt x="1221397" y="566851"/>
                  </a:lnTo>
                  <a:lnTo>
                    <a:pt x="1196213" y="566851"/>
                  </a:lnTo>
                  <a:lnTo>
                    <a:pt x="1160805" y="568121"/>
                  </a:lnTo>
                  <a:lnTo>
                    <a:pt x="1142707" y="566851"/>
                  </a:lnTo>
                  <a:lnTo>
                    <a:pt x="1130503" y="566851"/>
                  </a:lnTo>
                  <a:lnTo>
                    <a:pt x="1122629" y="565581"/>
                  </a:lnTo>
                  <a:lnTo>
                    <a:pt x="1112799" y="550341"/>
                  </a:lnTo>
                  <a:lnTo>
                    <a:pt x="1112799" y="510971"/>
                  </a:lnTo>
                  <a:lnTo>
                    <a:pt x="1113066" y="505891"/>
                  </a:lnTo>
                  <a:lnTo>
                    <a:pt x="1113586" y="499541"/>
                  </a:lnTo>
                  <a:lnTo>
                    <a:pt x="1115060" y="477951"/>
                  </a:lnTo>
                  <a:lnTo>
                    <a:pt x="1116342" y="455091"/>
                  </a:lnTo>
                  <a:lnTo>
                    <a:pt x="1117079" y="438581"/>
                  </a:lnTo>
                  <a:lnTo>
                    <a:pt x="1117422" y="430961"/>
                  </a:lnTo>
                  <a:lnTo>
                    <a:pt x="1118958" y="380161"/>
                  </a:lnTo>
                  <a:lnTo>
                    <a:pt x="1119784" y="326821"/>
                  </a:lnTo>
                  <a:lnTo>
                    <a:pt x="1119670" y="265861"/>
                  </a:lnTo>
                  <a:lnTo>
                    <a:pt x="1119581" y="258241"/>
                  </a:lnTo>
                  <a:lnTo>
                    <a:pt x="1119212" y="236651"/>
                  </a:lnTo>
                  <a:lnTo>
                    <a:pt x="1118971" y="226491"/>
                  </a:lnTo>
                  <a:lnTo>
                    <a:pt x="1118704" y="215061"/>
                  </a:lnTo>
                  <a:lnTo>
                    <a:pt x="1117422" y="171881"/>
                  </a:lnTo>
                  <a:lnTo>
                    <a:pt x="1116037" y="132511"/>
                  </a:lnTo>
                  <a:lnTo>
                    <a:pt x="1116152" y="119811"/>
                  </a:lnTo>
                  <a:lnTo>
                    <a:pt x="1116596" y="98221"/>
                  </a:lnTo>
                  <a:lnTo>
                    <a:pt x="1116647" y="95681"/>
                  </a:lnTo>
                  <a:lnTo>
                    <a:pt x="1116736" y="81711"/>
                  </a:lnTo>
                  <a:lnTo>
                    <a:pt x="1121981" y="77901"/>
                  </a:lnTo>
                  <a:lnTo>
                    <a:pt x="1138770" y="77901"/>
                  </a:lnTo>
                  <a:lnTo>
                    <a:pt x="1145070" y="76631"/>
                  </a:lnTo>
                  <a:lnTo>
                    <a:pt x="1157655" y="75361"/>
                  </a:lnTo>
                  <a:lnTo>
                    <a:pt x="1170241" y="75361"/>
                  </a:lnTo>
                  <a:lnTo>
                    <a:pt x="1189139" y="77901"/>
                  </a:lnTo>
                  <a:lnTo>
                    <a:pt x="1233208" y="75361"/>
                  </a:lnTo>
                  <a:lnTo>
                    <a:pt x="1330921" y="75361"/>
                  </a:lnTo>
                  <a:lnTo>
                    <a:pt x="1333677" y="74091"/>
                  </a:lnTo>
                  <a:lnTo>
                    <a:pt x="1336306" y="74091"/>
                  </a:lnTo>
                  <a:lnTo>
                    <a:pt x="1347177" y="70281"/>
                  </a:lnTo>
                  <a:lnTo>
                    <a:pt x="1355394" y="63931"/>
                  </a:lnTo>
                  <a:lnTo>
                    <a:pt x="1360944" y="55041"/>
                  </a:lnTo>
                  <a:lnTo>
                    <a:pt x="1363853" y="43611"/>
                  </a:lnTo>
                  <a:lnTo>
                    <a:pt x="1363853" y="32181"/>
                  </a:lnTo>
                  <a:close/>
                </a:path>
                <a:path extrusionOk="0" h="1003935" w="2480945">
                  <a:moveTo>
                    <a:pt x="1921827" y="953770"/>
                  </a:moveTo>
                  <a:lnTo>
                    <a:pt x="1919998" y="947420"/>
                  </a:lnTo>
                  <a:lnTo>
                    <a:pt x="1916328" y="941070"/>
                  </a:lnTo>
                  <a:lnTo>
                    <a:pt x="1914232" y="935990"/>
                  </a:lnTo>
                  <a:lnTo>
                    <a:pt x="1911997" y="932180"/>
                  </a:lnTo>
                  <a:lnTo>
                    <a:pt x="1907273" y="925830"/>
                  </a:lnTo>
                  <a:lnTo>
                    <a:pt x="1904784" y="923290"/>
                  </a:lnTo>
                  <a:lnTo>
                    <a:pt x="1902155" y="919480"/>
                  </a:lnTo>
                  <a:lnTo>
                    <a:pt x="1898484" y="914400"/>
                  </a:lnTo>
                  <a:lnTo>
                    <a:pt x="1894941" y="910590"/>
                  </a:lnTo>
                  <a:lnTo>
                    <a:pt x="1888121" y="901700"/>
                  </a:lnTo>
                  <a:lnTo>
                    <a:pt x="1885111" y="896620"/>
                  </a:lnTo>
                  <a:lnTo>
                    <a:pt x="1882482" y="891540"/>
                  </a:lnTo>
                  <a:lnTo>
                    <a:pt x="1878698" y="883920"/>
                  </a:lnTo>
                  <a:lnTo>
                    <a:pt x="1874418" y="876300"/>
                  </a:lnTo>
                  <a:lnTo>
                    <a:pt x="1858721" y="847090"/>
                  </a:lnTo>
                  <a:lnTo>
                    <a:pt x="1852777" y="835660"/>
                  </a:lnTo>
                  <a:lnTo>
                    <a:pt x="1846529" y="824230"/>
                  </a:lnTo>
                  <a:lnTo>
                    <a:pt x="1826209" y="786130"/>
                  </a:lnTo>
                  <a:lnTo>
                    <a:pt x="1811655" y="760730"/>
                  </a:lnTo>
                  <a:lnTo>
                    <a:pt x="1804250" y="746760"/>
                  </a:lnTo>
                  <a:lnTo>
                    <a:pt x="1796999" y="734060"/>
                  </a:lnTo>
                  <a:lnTo>
                    <a:pt x="1789887" y="722630"/>
                  </a:lnTo>
                  <a:lnTo>
                    <a:pt x="1782927" y="709930"/>
                  </a:lnTo>
                  <a:lnTo>
                    <a:pt x="1776107" y="698500"/>
                  </a:lnTo>
                  <a:lnTo>
                    <a:pt x="1771942" y="692150"/>
                  </a:lnTo>
                  <a:lnTo>
                    <a:pt x="1769452" y="688340"/>
                  </a:lnTo>
                  <a:lnTo>
                    <a:pt x="1762925" y="678180"/>
                  </a:lnTo>
                  <a:lnTo>
                    <a:pt x="1756562" y="669290"/>
                  </a:lnTo>
                  <a:lnTo>
                    <a:pt x="1750517" y="660400"/>
                  </a:lnTo>
                  <a:lnTo>
                    <a:pt x="1744954" y="652780"/>
                  </a:lnTo>
                  <a:lnTo>
                    <a:pt x="1739887" y="647700"/>
                  </a:lnTo>
                  <a:lnTo>
                    <a:pt x="1735315" y="642620"/>
                  </a:lnTo>
                  <a:lnTo>
                    <a:pt x="1739506" y="641350"/>
                  </a:lnTo>
                  <a:lnTo>
                    <a:pt x="1742655" y="640080"/>
                  </a:lnTo>
                  <a:lnTo>
                    <a:pt x="1748955" y="636270"/>
                  </a:lnTo>
                  <a:lnTo>
                    <a:pt x="1751050" y="636270"/>
                  </a:lnTo>
                  <a:lnTo>
                    <a:pt x="1804073" y="612140"/>
                  </a:lnTo>
                  <a:lnTo>
                    <a:pt x="1843532" y="577850"/>
                  </a:lnTo>
                  <a:lnTo>
                    <a:pt x="1848777" y="570230"/>
                  </a:lnTo>
                  <a:lnTo>
                    <a:pt x="1858403" y="556260"/>
                  </a:lnTo>
                  <a:lnTo>
                    <a:pt x="1870379" y="532130"/>
                  </a:lnTo>
                  <a:lnTo>
                    <a:pt x="1879460" y="506730"/>
                  </a:lnTo>
                  <a:lnTo>
                    <a:pt x="1885632" y="477520"/>
                  </a:lnTo>
                  <a:lnTo>
                    <a:pt x="1887524" y="466090"/>
                  </a:lnTo>
                  <a:lnTo>
                    <a:pt x="1889264" y="455930"/>
                  </a:lnTo>
                  <a:lnTo>
                    <a:pt x="1890864" y="444500"/>
                  </a:lnTo>
                  <a:lnTo>
                    <a:pt x="1893620" y="422910"/>
                  </a:lnTo>
                  <a:lnTo>
                    <a:pt x="1896643" y="396240"/>
                  </a:lnTo>
                  <a:lnTo>
                    <a:pt x="1898167" y="361950"/>
                  </a:lnTo>
                  <a:lnTo>
                    <a:pt x="1898065" y="355600"/>
                  </a:lnTo>
                  <a:lnTo>
                    <a:pt x="1895462" y="306070"/>
                  </a:lnTo>
                  <a:lnTo>
                    <a:pt x="1888782" y="251460"/>
                  </a:lnTo>
                  <a:lnTo>
                    <a:pt x="1877758" y="196850"/>
                  </a:lnTo>
                  <a:lnTo>
                    <a:pt x="1862023" y="142240"/>
                  </a:lnTo>
                  <a:lnTo>
                    <a:pt x="1834870" y="87630"/>
                  </a:lnTo>
                  <a:lnTo>
                    <a:pt x="1824177" y="74066"/>
                  </a:lnTo>
                  <a:lnTo>
                    <a:pt x="1824177" y="379730"/>
                  </a:lnTo>
                  <a:lnTo>
                    <a:pt x="1824062" y="383540"/>
                  </a:lnTo>
                  <a:lnTo>
                    <a:pt x="1820570" y="427990"/>
                  </a:lnTo>
                  <a:lnTo>
                    <a:pt x="1816379" y="454660"/>
                  </a:lnTo>
                  <a:lnTo>
                    <a:pt x="1815071" y="462280"/>
                  </a:lnTo>
                  <a:lnTo>
                    <a:pt x="1813521" y="469900"/>
                  </a:lnTo>
                  <a:lnTo>
                    <a:pt x="1811731" y="477520"/>
                  </a:lnTo>
                  <a:lnTo>
                    <a:pt x="1809686" y="483870"/>
                  </a:lnTo>
                  <a:lnTo>
                    <a:pt x="1807349" y="491490"/>
                  </a:lnTo>
                  <a:lnTo>
                    <a:pt x="1804670" y="497840"/>
                  </a:lnTo>
                  <a:lnTo>
                    <a:pt x="1801647" y="505460"/>
                  </a:lnTo>
                  <a:lnTo>
                    <a:pt x="1798269" y="511810"/>
                  </a:lnTo>
                  <a:lnTo>
                    <a:pt x="1769503" y="546100"/>
                  </a:lnTo>
                  <a:lnTo>
                    <a:pt x="1728228" y="566420"/>
                  </a:lnTo>
                  <a:lnTo>
                    <a:pt x="1713471" y="570230"/>
                  </a:lnTo>
                  <a:lnTo>
                    <a:pt x="1684947" y="570230"/>
                  </a:lnTo>
                  <a:lnTo>
                    <a:pt x="1678647" y="568960"/>
                  </a:lnTo>
                  <a:lnTo>
                    <a:pt x="1674456" y="567690"/>
                  </a:lnTo>
                  <a:lnTo>
                    <a:pt x="1670253" y="561340"/>
                  </a:lnTo>
                  <a:lnTo>
                    <a:pt x="1669211" y="557530"/>
                  </a:lnTo>
                  <a:lnTo>
                    <a:pt x="1669326" y="461010"/>
                  </a:lnTo>
                  <a:lnTo>
                    <a:pt x="1669554" y="438150"/>
                  </a:lnTo>
                  <a:lnTo>
                    <a:pt x="1669973" y="397510"/>
                  </a:lnTo>
                  <a:lnTo>
                    <a:pt x="1669859" y="358140"/>
                  </a:lnTo>
                  <a:lnTo>
                    <a:pt x="1669554" y="347980"/>
                  </a:lnTo>
                  <a:lnTo>
                    <a:pt x="1669211" y="340360"/>
                  </a:lnTo>
                  <a:lnTo>
                    <a:pt x="1666925" y="265430"/>
                  </a:lnTo>
                  <a:lnTo>
                    <a:pt x="1665770" y="227330"/>
                  </a:lnTo>
                  <a:lnTo>
                    <a:pt x="1662950" y="134620"/>
                  </a:lnTo>
                  <a:lnTo>
                    <a:pt x="1662239" y="99060"/>
                  </a:lnTo>
                  <a:lnTo>
                    <a:pt x="1662125" y="82550"/>
                  </a:lnTo>
                  <a:lnTo>
                    <a:pt x="1667103" y="76200"/>
                  </a:lnTo>
                  <a:lnTo>
                    <a:pt x="1679435" y="76200"/>
                  </a:lnTo>
                  <a:lnTo>
                    <a:pt x="1721243" y="87630"/>
                  </a:lnTo>
                  <a:lnTo>
                    <a:pt x="1759610" y="114300"/>
                  </a:lnTo>
                  <a:lnTo>
                    <a:pt x="1772310" y="128270"/>
                  </a:lnTo>
                  <a:lnTo>
                    <a:pt x="1777860" y="134620"/>
                  </a:lnTo>
                  <a:lnTo>
                    <a:pt x="1795716" y="172720"/>
                  </a:lnTo>
                  <a:lnTo>
                    <a:pt x="1809292" y="218440"/>
                  </a:lnTo>
                  <a:lnTo>
                    <a:pt x="1817992" y="266700"/>
                  </a:lnTo>
                  <a:lnTo>
                    <a:pt x="1821726" y="318770"/>
                  </a:lnTo>
                  <a:lnTo>
                    <a:pt x="1824062" y="370840"/>
                  </a:lnTo>
                  <a:lnTo>
                    <a:pt x="1824177" y="379730"/>
                  </a:lnTo>
                  <a:lnTo>
                    <a:pt x="1824177" y="74066"/>
                  </a:lnTo>
                  <a:lnTo>
                    <a:pt x="1795907" y="46990"/>
                  </a:lnTo>
                  <a:lnTo>
                    <a:pt x="1746338" y="19050"/>
                  </a:lnTo>
                  <a:lnTo>
                    <a:pt x="1687309" y="5080"/>
                  </a:lnTo>
                  <a:lnTo>
                    <a:pt x="1654251" y="1270"/>
                  </a:lnTo>
                  <a:lnTo>
                    <a:pt x="1643227" y="1270"/>
                  </a:lnTo>
                  <a:lnTo>
                    <a:pt x="1632165" y="0"/>
                  </a:lnTo>
                  <a:lnTo>
                    <a:pt x="1624342" y="0"/>
                  </a:lnTo>
                  <a:lnTo>
                    <a:pt x="1624342" y="138430"/>
                  </a:lnTo>
                  <a:lnTo>
                    <a:pt x="1624342" y="152400"/>
                  </a:lnTo>
                  <a:lnTo>
                    <a:pt x="1624342" y="824230"/>
                  </a:lnTo>
                  <a:lnTo>
                    <a:pt x="1623161" y="836930"/>
                  </a:lnTo>
                  <a:lnTo>
                    <a:pt x="1605457" y="871220"/>
                  </a:lnTo>
                  <a:lnTo>
                    <a:pt x="1584871" y="892810"/>
                  </a:lnTo>
                  <a:lnTo>
                    <a:pt x="1579880" y="897890"/>
                  </a:lnTo>
                  <a:lnTo>
                    <a:pt x="1573847" y="904240"/>
                  </a:lnTo>
                  <a:lnTo>
                    <a:pt x="1568208" y="906780"/>
                  </a:lnTo>
                  <a:lnTo>
                    <a:pt x="1557718" y="906780"/>
                  </a:lnTo>
                  <a:lnTo>
                    <a:pt x="1551940" y="904240"/>
                  </a:lnTo>
                  <a:lnTo>
                    <a:pt x="1545653" y="897890"/>
                  </a:lnTo>
                  <a:lnTo>
                    <a:pt x="1540484" y="892810"/>
                  </a:lnTo>
                  <a:lnTo>
                    <a:pt x="1534426" y="886460"/>
                  </a:lnTo>
                  <a:lnTo>
                    <a:pt x="1527492" y="878840"/>
                  </a:lnTo>
                  <a:lnTo>
                    <a:pt x="1519682" y="869950"/>
                  </a:lnTo>
                  <a:lnTo>
                    <a:pt x="1514957" y="864870"/>
                  </a:lnTo>
                  <a:lnTo>
                    <a:pt x="1501813" y="826770"/>
                  </a:lnTo>
                  <a:lnTo>
                    <a:pt x="1501571" y="811530"/>
                  </a:lnTo>
                  <a:lnTo>
                    <a:pt x="1501838" y="808990"/>
                  </a:lnTo>
                  <a:lnTo>
                    <a:pt x="1502359" y="806450"/>
                  </a:lnTo>
                  <a:lnTo>
                    <a:pt x="1503413" y="800100"/>
                  </a:lnTo>
                  <a:lnTo>
                    <a:pt x="1528597" y="774700"/>
                  </a:lnTo>
                  <a:lnTo>
                    <a:pt x="1536992" y="774700"/>
                  </a:lnTo>
                  <a:lnTo>
                    <a:pt x="1556143" y="792480"/>
                  </a:lnTo>
                  <a:lnTo>
                    <a:pt x="1558759" y="795020"/>
                  </a:lnTo>
                  <a:lnTo>
                    <a:pt x="1562963" y="798830"/>
                  </a:lnTo>
                  <a:lnTo>
                    <a:pt x="1568729" y="791210"/>
                  </a:lnTo>
                  <a:lnTo>
                    <a:pt x="1569783" y="789940"/>
                  </a:lnTo>
                  <a:lnTo>
                    <a:pt x="1570824" y="789940"/>
                  </a:lnTo>
                  <a:lnTo>
                    <a:pt x="1578114" y="783590"/>
                  </a:lnTo>
                  <a:lnTo>
                    <a:pt x="1584998" y="778510"/>
                  </a:lnTo>
                  <a:lnTo>
                    <a:pt x="1591487" y="775970"/>
                  </a:lnTo>
                  <a:lnTo>
                    <a:pt x="1597583" y="774700"/>
                  </a:lnTo>
                  <a:lnTo>
                    <a:pt x="1605267" y="775970"/>
                  </a:lnTo>
                  <a:lnTo>
                    <a:pt x="1611757" y="781050"/>
                  </a:lnTo>
                  <a:lnTo>
                    <a:pt x="1617065" y="789940"/>
                  </a:lnTo>
                  <a:lnTo>
                    <a:pt x="1621193" y="802640"/>
                  </a:lnTo>
                  <a:lnTo>
                    <a:pt x="1623301" y="808990"/>
                  </a:lnTo>
                  <a:lnTo>
                    <a:pt x="1624342" y="816610"/>
                  </a:lnTo>
                  <a:lnTo>
                    <a:pt x="1624342" y="490220"/>
                  </a:lnTo>
                  <a:lnTo>
                    <a:pt x="1622907" y="499110"/>
                  </a:lnTo>
                  <a:lnTo>
                    <a:pt x="1621193" y="504380"/>
                  </a:lnTo>
                  <a:lnTo>
                    <a:pt x="1621193" y="640080"/>
                  </a:lnTo>
                  <a:lnTo>
                    <a:pt x="1621142" y="647700"/>
                  </a:lnTo>
                  <a:lnTo>
                    <a:pt x="1611655" y="687070"/>
                  </a:lnTo>
                  <a:lnTo>
                    <a:pt x="1596313" y="711200"/>
                  </a:lnTo>
                  <a:lnTo>
                    <a:pt x="1591754" y="717550"/>
                  </a:lnTo>
                  <a:lnTo>
                    <a:pt x="1565325" y="736600"/>
                  </a:lnTo>
                  <a:lnTo>
                    <a:pt x="1554302" y="736600"/>
                  </a:lnTo>
                  <a:lnTo>
                    <a:pt x="1551152" y="734060"/>
                  </a:lnTo>
                  <a:lnTo>
                    <a:pt x="1540929" y="726440"/>
                  </a:lnTo>
                  <a:lnTo>
                    <a:pt x="1508315" y="689610"/>
                  </a:lnTo>
                  <a:lnTo>
                    <a:pt x="1498422" y="651510"/>
                  </a:lnTo>
                  <a:lnTo>
                    <a:pt x="1498422" y="642620"/>
                  </a:lnTo>
                  <a:lnTo>
                    <a:pt x="1517510" y="607060"/>
                  </a:lnTo>
                  <a:lnTo>
                    <a:pt x="1525181" y="605790"/>
                  </a:lnTo>
                  <a:lnTo>
                    <a:pt x="1531188" y="605790"/>
                  </a:lnTo>
                  <a:lnTo>
                    <a:pt x="1537385" y="608330"/>
                  </a:lnTo>
                  <a:lnTo>
                    <a:pt x="1543773" y="613410"/>
                  </a:lnTo>
                  <a:lnTo>
                    <a:pt x="1550365" y="619760"/>
                  </a:lnTo>
                  <a:lnTo>
                    <a:pt x="1551940" y="621030"/>
                  </a:lnTo>
                  <a:lnTo>
                    <a:pt x="1553260" y="622300"/>
                  </a:lnTo>
                  <a:lnTo>
                    <a:pt x="1555356" y="626110"/>
                  </a:lnTo>
                  <a:lnTo>
                    <a:pt x="1557451" y="631190"/>
                  </a:lnTo>
                  <a:lnTo>
                    <a:pt x="1561122" y="627380"/>
                  </a:lnTo>
                  <a:lnTo>
                    <a:pt x="1563751" y="624840"/>
                  </a:lnTo>
                  <a:lnTo>
                    <a:pt x="1566900" y="621030"/>
                  </a:lnTo>
                  <a:lnTo>
                    <a:pt x="1568729" y="618490"/>
                  </a:lnTo>
                  <a:lnTo>
                    <a:pt x="1570824" y="617220"/>
                  </a:lnTo>
                  <a:lnTo>
                    <a:pt x="1578178" y="609600"/>
                  </a:lnTo>
                  <a:lnTo>
                    <a:pt x="1585785" y="605790"/>
                  </a:lnTo>
                  <a:lnTo>
                    <a:pt x="1593659" y="605790"/>
                  </a:lnTo>
                  <a:lnTo>
                    <a:pt x="1620418" y="635000"/>
                  </a:lnTo>
                  <a:lnTo>
                    <a:pt x="1621193" y="640080"/>
                  </a:lnTo>
                  <a:lnTo>
                    <a:pt x="1621193" y="504380"/>
                  </a:lnTo>
                  <a:lnTo>
                    <a:pt x="1620012" y="508000"/>
                  </a:lnTo>
                  <a:lnTo>
                    <a:pt x="1617662" y="514350"/>
                  </a:lnTo>
                  <a:lnTo>
                    <a:pt x="1614906" y="520700"/>
                  </a:lnTo>
                  <a:lnTo>
                    <a:pt x="1611757" y="525780"/>
                  </a:lnTo>
                  <a:lnTo>
                    <a:pt x="1608213" y="532130"/>
                  </a:lnTo>
                  <a:lnTo>
                    <a:pt x="1604327" y="538480"/>
                  </a:lnTo>
                  <a:lnTo>
                    <a:pt x="1600149" y="543560"/>
                  </a:lnTo>
                  <a:lnTo>
                    <a:pt x="1595666" y="549910"/>
                  </a:lnTo>
                  <a:lnTo>
                    <a:pt x="1590903" y="553720"/>
                  </a:lnTo>
                  <a:lnTo>
                    <a:pt x="1584337" y="560070"/>
                  </a:lnTo>
                  <a:lnTo>
                    <a:pt x="1577657" y="565150"/>
                  </a:lnTo>
                  <a:lnTo>
                    <a:pt x="1570824" y="568960"/>
                  </a:lnTo>
                  <a:lnTo>
                    <a:pt x="1567815" y="568960"/>
                  </a:lnTo>
                  <a:lnTo>
                    <a:pt x="1565198" y="570230"/>
                  </a:lnTo>
                  <a:lnTo>
                    <a:pt x="1561122" y="570230"/>
                  </a:lnTo>
                  <a:lnTo>
                    <a:pt x="1559026" y="568960"/>
                  </a:lnTo>
                  <a:lnTo>
                    <a:pt x="1555877" y="568960"/>
                  </a:lnTo>
                  <a:lnTo>
                    <a:pt x="1548536" y="565150"/>
                  </a:lnTo>
                  <a:lnTo>
                    <a:pt x="1541576" y="560070"/>
                  </a:lnTo>
                  <a:lnTo>
                    <a:pt x="1535023" y="553720"/>
                  </a:lnTo>
                  <a:lnTo>
                    <a:pt x="1530273" y="549910"/>
                  </a:lnTo>
                  <a:lnTo>
                    <a:pt x="1525879" y="543560"/>
                  </a:lnTo>
                  <a:lnTo>
                    <a:pt x="1521815" y="538480"/>
                  </a:lnTo>
                  <a:lnTo>
                    <a:pt x="1518107" y="533400"/>
                  </a:lnTo>
                  <a:lnTo>
                    <a:pt x="1503438" y="494030"/>
                  </a:lnTo>
                  <a:lnTo>
                    <a:pt x="1502359" y="472440"/>
                  </a:lnTo>
                  <a:lnTo>
                    <a:pt x="1502625" y="469900"/>
                  </a:lnTo>
                  <a:lnTo>
                    <a:pt x="1503146" y="468630"/>
                  </a:lnTo>
                  <a:lnTo>
                    <a:pt x="1504200" y="463550"/>
                  </a:lnTo>
                  <a:lnTo>
                    <a:pt x="1529118" y="438150"/>
                  </a:lnTo>
                  <a:lnTo>
                    <a:pt x="1535417" y="438150"/>
                  </a:lnTo>
                  <a:lnTo>
                    <a:pt x="1542503" y="441960"/>
                  </a:lnTo>
                  <a:lnTo>
                    <a:pt x="1550365" y="448310"/>
                  </a:lnTo>
                  <a:lnTo>
                    <a:pt x="1552460" y="450850"/>
                  </a:lnTo>
                  <a:lnTo>
                    <a:pt x="1554302" y="452120"/>
                  </a:lnTo>
                  <a:lnTo>
                    <a:pt x="1557451" y="455930"/>
                  </a:lnTo>
                  <a:lnTo>
                    <a:pt x="1559293" y="458470"/>
                  </a:lnTo>
                  <a:lnTo>
                    <a:pt x="1561388" y="461010"/>
                  </a:lnTo>
                  <a:lnTo>
                    <a:pt x="1563484" y="459740"/>
                  </a:lnTo>
                  <a:lnTo>
                    <a:pt x="1565059" y="458470"/>
                  </a:lnTo>
                  <a:lnTo>
                    <a:pt x="1567154" y="458470"/>
                  </a:lnTo>
                  <a:lnTo>
                    <a:pt x="1567942" y="457200"/>
                  </a:lnTo>
                  <a:lnTo>
                    <a:pt x="1568462" y="457200"/>
                  </a:lnTo>
                  <a:lnTo>
                    <a:pt x="1572145" y="452120"/>
                  </a:lnTo>
                  <a:lnTo>
                    <a:pt x="1583156" y="440690"/>
                  </a:lnTo>
                  <a:lnTo>
                    <a:pt x="1587881" y="438150"/>
                  </a:lnTo>
                  <a:lnTo>
                    <a:pt x="1594700" y="438150"/>
                  </a:lnTo>
                  <a:lnTo>
                    <a:pt x="1597329" y="439420"/>
                  </a:lnTo>
                  <a:lnTo>
                    <a:pt x="1601520" y="440690"/>
                  </a:lnTo>
                  <a:lnTo>
                    <a:pt x="1623555" y="473710"/>
                  </a:lnTo>
                  <a:lnTo>
                    <a:pt x="1624088" y="474980"/>
                  </a:lnTo>
                  <a:lnTo>
                    <a:pt x="1624266" y="477520"/>
                  </a:lnTo>
                  <a:lnTo>
                    <a:pt x="1624342" y="490220"/>
                  </a:lnTo>
                  <a:lnTo>
                    <a:pt x="1624342" y="312420"/>
                  </a:lnTo>
                  <a:lnTo>
                    <a:pt x="1611757" y="353060"/>
                  </a:lnTo>
                  <a:lnTo>
                    <a:pt x="1594446" y="374650"/>
                  </a:lnTo>
                  <a:lnTo>
                    <a:pt x="1589278" y="379730"/>
                  </a:lnTo>
                  <a:lnTo>
                    <a:pt x="1584007" y="383540"/>
                  </a:lnTo>
                  <a:lnTo>
                    <a:pt x="1578648" y="388620"/>
                  </a:lnTo>
                  <a:lnTo>
                    <a:pt x="1573187" y="392430"/>
                  </a:lnTo>
                  <a:lnTo>
                    <a:pt x="1570050" y="396240"/>
                  </a:lnTo>
                  <a:lnTo>
                    <a:pt x="1566367" y="397510"/>
                  </a:lnTo>
                  <a:lnTo>
                    <a:pt x="1559026" y="397510"/>
                  </a:lnTo>
                  <a:lnTo>
                    <a:pt x="1525485" y="368300"/>
                  </a:lnTo>
                  <a:lnTo>
                    <a:pt x="1502562" y="325120"/>
                  </a:lnTo>
                  <a:lnTo>
                    <a:pt x="1501571" y="306070"/>
                  </a:lnTo>
                  <a:lnTo>
                    <a:pt x="1502105" y="302260"/>
                  </a:lnTo>
                  <a:lnTo>
                    <a:pt x="1502498" y="299720"/>
                  </a:lnTo>
                  <a:lnTo>
                    <a:pt x="1503019" y="293370"/>
                  </a:lnTo>
                  <a:lnTo>
                    <a:pt x="1528330" y="266700"/>
                  </a:lnTo>
                  <a:lnTo>
                    <a:pt x="1534236" y="266700"/>
                  </a:lnTo>
                  <a:lnTo>
                    <a:pt x="1540141" y="269240"/>
                  </a:lnTo>
                  <a:lnTo>
                    <a:pt x="1546034" y="273050"/>
                  </a:lnTo>
                  <a:lnTo>
                    <a:pt x="1551940" y="278130"/>
                  </a:lnTo>
                  <a:lnTo>
                    <a:pt x="1555089" y="280670"/>
                  </a:lnTo>
                  <a:lnTo>
                    <a:pt x="1560334" y="287020"/>
                  </a:lnTo>
                  <a:lnTo>
                    <a:pt x="1562963" y="289560"/>
                  </a:lnTo>
                  <a:lnTo>
                    <a:pt x="1565579" y="287020"/>
                  </a:lnTo>
                  <a:lnTo>
                    <a:pt x="1573974" y="276860"/>
                  </a:lnTo>
                  <a:lnTo>
                    <a:pt x="1579753" y="269240"/>
                  </a:lnTo>
                  <a:lnTo>
                    <a:pt x="1584299" y="266700"/>
                  </a:lnTo>
                  <a:lnTo>
                    <a:pt x="1586572" y="265430"/>
                  </a:lnTo>
                  <a:lnTo>
                    <a:pt x="1600212" y="265430"/>
                  </a:lnTo>
                  <a:lnTo>
                    <a:pt x="1622374" y="297180"/>
                  </a:lnTo>
                  <a:lnTo>
                    <a:pt x="1623949" y="303530"/>
                  </a:lnTo>
                  <a:lnTo>
                    <a:pt x="1624342" y="307340"/>
                  </a:lnTo>
                  <a:lnTo>
                    <a:pt x="1624342" y="152400"/>
                  </a:lnTo>
                  <a:lnTo>
                    <a:pt x="1623034" y="160020"/>
                  </a:lnTo>
                  <a:lnTo>
                    <a:pt x="1617789" y="175260"/>
                  </a:lnTo>
                  <a:lnTo>
                    <a:pt x="1586572" y="217170"/>
                  </a:lnTo>
                  <a:lnTo>
                    <a:pt x="1562963" y="227330"/>
                  </a:lnTo>
                  <a:lnTo>
                    <a:pt x="1551101" y="224790"/>
                  </a:lnTo>
                  <a:lnTo>
                    <a:pt x="1514957" y="189230"/>
                  </a:lnTo>
                  <a:lnTo>
                    <a:pt x="1501571" y="144780"/>
                  </a:lnTo>
                  <a:lnTo>
                    <a:pt x="1501571" y="140970"/>
                  </a:lnTo>
                  <a:lnTo>
                    <a:pt x="1501711" y="138430"/>
                  </a:lnTo>
                  <a:lnTo>
                    <a:pt x="1502232" y="132080"/>
                  </a:lnTo>
                  <a:lnTo>
                    <a:pt x="1502625" y="129540"/>
                  </a:lnTo>
                  <a:lnTo>
                    <a:pt x="1503146" y="127000"/>
                  </a:lnTo>
                  <a:lnTo>
                    <a:pt x="1504200" y="120650"/>
                  </a:lnTo>
                  <a:lnTo>
                    <a:pt x="1506435" y="114300"/>
                  </a:lnTo>
                  <a:lnTo>
                    <a:pt x="1513243" y="105410"/>
                  </a:lnTo>
                  <a:lnTo>
                    <a:pt x="1518361" y="101600"/>
                  </a:lnTo>
                  <a:lnTo>
                    <a:pt x="1525181" y="99060"/>
                  </a:lnTo>
                  <a:lnTo>
                    <a:pt x="1535417" y="99060"/>
                  </a:lnTo>
                  <a:lnTo>
                    <a:pt x="1558505" y="119380"/>
                  </a:lnTo>
                  <a:lnTo>
                    <a:pt x="1560334" y="120650"/>
                  </a:lnTo>
                  <a:lnTo>
                    <a:pt x="1562963" y="120650"/>
                  </a:lnTo>
                  <a:lnTo>
                    <a:pt x="1565579" y="119380"/>
                  </a:lnTo>
                  <a:lnTo>
                    <a:pt x="1567688" y="118110"/>
                  </a:lnTo>
                  <a:lnTo>
                    <a:pt x="1570824" y="114300"/>
                  </a:lnTo>
                  <a:lnTo>
                    <a:pt x="1572399" y="113030"/>
                  </a:lnTo>
                  <a:lnTo>
                    <a:pt x="1573974" y="110490"/>
                  </a:lnTo>
                  <a:lnTo>
                    <a:pt x="1579219" y="102870"/>
                  </a:lnTo>
                  <a:lnTo>
                    <a:pt x="1586052" y="99060"/>
                  </a:lnTo>
                  <a:lnTo>
                    <a:pt x="1599692" y="99060"/>
                  </a:lnTo>
                  <a:lnTo>
                    <a:pt x="1623034" y="130810"/>
                  </a:lnTo>
                  <a:lnTo>
                    <a:pt x="1624342" y="138430"/>
                  </a:lnTo>
                  <a:lnTo>
                    <a:pt x="1624342" y="0"/>
                  </a:lnTo>
                  <a:lnTo>
                    <a:pt x="1560156" y="0"/>
                  </a:lnTo>
                  <a:lnTo>
                    <a:pt x="1547215" y="1270"/>
                  </a:lnTo>
                  <a:lnTo>
                    <a:pt x="1534287" y="1270"/>
                  </a:lnTo>
                  <a:lnTo>
                    <a:pt x="1521447" y="2540"/>
                  </a:lnTo>
                  <a:lnTo>
                    <a:pt x="1508709" y="2540"/>
                  </a:lnTo>
                  <a:lnTo>
                    <a:pt x="1496060" y="3810"/>
                  </a:lnTo>
                  <a:lnTo>
                    <a:pt x="1472653" y="7620"/>
                  </a:lnTo>
                  <a:lnTo>
                    <a:pt x="1455928" y="19050"/>
                  </a:lnTo>
                  <a:lnTo>
                    <a:pt x="1445895" y="35560"/>
                  </a:lnTo>
                  <a:lnTo>
                    <a:pt x="1442554" y="59690"/>
                  </a:lnTo>
                  <a:lnTo>
                    <a:pt x="1442605" y="105410"/>
                  </a:lnTo>
                  <a:lnTo>
                    <a:pt x="1442720" y="118110"/>
                  </a:lnTo>
                  <a:lnTo>
                    <a:pt x="1442948" y="133350"/>
                  </a:lnTo>
                  <a:lnTo>
                    <a:pt x="1443469" y="156210"/>
                  </a:lnTo>
                  <a:lnTo>
                    <a:pt x="1444129" y="175260"/>
                  </a:lnTo>
                  <a:lnTo>
                    <a:pt x="1447266" y="289560"/>
                  </a:lnTo>
                  <a:lnTo>
                    <a:pt x="1447927" y="317500"/>
                  </a:lnTo>
                  <a:lnTo>
                    <a:pt x="1448447" y="347980"/>
                  </a:lnTo>
                  <a:lnTo>
                    <a:pt x="1448739" y="374650"/>
                  </a:lnTo>
                  <a:lnTo>
                    <a:pt x="1448854" y="405130"/>
                  </a:lnTo>
                  <a:lnTo>
                    <a:pt x="1448269" y="468630"/>
                  </a:lnTo>
                  <a:lnTo>
                    <a:pt x="1448155" y="520700"/>
                  </a:lnTo>
                  <a:lnTo>
                    <a:pt x="1448282" y="543560"/>
                  </a:lnTo>
                  <a:lnTo>
                    <a:pt x="1448650" y="581660"/>
                  </a:lnTo>
                  <a:lnTo>
                    <a:pt x="1449349" y="624840"/>
                  </a:lnTo>
                  <a:lnTo>
                    <a:pt x="1451495" y="720090"/>
                  </a:lnTo>
                  <a:lnTo>
                    <a:pt x="1452384" y="768350"/>
                  </a:lnTo>
                  <a:lnTo>
                    <a:pt x="1453045" y="816610"/>
                  </a:lnTo>
                  <a:lnTo>
                    <a:pt x="1453565" y="871220"/>
                  </a:lnTo>
                  <a:lnTo>
                    <a:pt x="1454454" y="880110"/>
                  </a:lnTo>
                  <a:lnTo>
                    <a:pt x="1455153" y="887730"/>
                  </a:lnTo>
                  <a:lnTo>
                    <a:pt x="1455712" y="894080"/>
                  </a:lnTo>
                  <a:lnTo>
                    <a:pt x="1456321" y="900430"/>
                  </a:lnTo>
                  <a:lnTo>
                    <a:pt x="1456842" y="908050"/>
                  </a:lnTo>
                  <a:lnTo>
                    <a:pt x="1457210" y="915670"/>
                  </a:lnTo>
                  <a:lnTo>
                    <a:pt x="1457426" y="923290"/>
                  </a:lnTo>
                  <a:lnTo>
                    <a:pt x="1457502" y="944880"/>
                  </a:lnTo>
                  <a:lnTo>
                    <a:pt x="1461046" y="967740"/>
                  </a:lnTo>
                  <a:lnTo>
                    <a:pt x="1471663" y="985520"/>
                  </a:lnTo>
                  <a:lnTo>
                    <a:pt x="1489379" y="995680"/>
                  </a:lnTo>
                  <a:lnTo>
                    <a:pt x="1514170" y="998220"/>
                  </a:lnTo>
                  <a:lnTo>
                    <a:pt x="1560207" y="998220"/>
                  </a:lnTo>
                  <a:lnTo>
                    <a:pt x="1575549" y="996950"/>
                  </a:lnTo>
                  <a:lnTo>
                    <a:pt x="1636941" y="994410"/>
                  </a:lnTo>
                  <a:lnTo>
                    <a:pt x="1673339" y="977900"/>
                  </a:lnTo>
                  <a:lnTo>
                    <a:pt x="1678571" y="953770"/>
                  </a:lnTo>
                  <a:lnTo>
                    <a:pt x="1678470" y="944880"/>
                  </a:lnTo>
                  <a:lnTo>
                    <a:pt x="1677593" y="906780"/>
                  </a:lnTo>
                  <a:lnTo>
                    <a:pt x="1674520" y="774700"/>
                  </a:lnTo>
                  <a:lnTo>
                    <a:pt x="1673644" y="736600"/>
                  </a:lnTo>
                  <a:lnTo>
                    <a:pt x="1673136" y="715010"/>
                  </a:lnTo>
                  <a:lnTo>
                    <a:pt x="1672348" y="703580"/>
                  </a:lnTo>
                  <a:lnTo>
                    <a:pt x="1672348" y="701040"/>
                  </a:lnTo>
                  <a:lnTo>
                    <a:pt x="1672742" y="699770"/>
                  </a:lnTo>
                  <a:lnTo>
                    <a:pt x="1674317" y="695960"/>
                  </a:lnTo>
                  <a:lnTo>
                    <a:pt x="1676285" y="693420"/>
                  </a:lnTo>
                  <a:lnTo>
                    <a:pt x="1679435" y="692150"/>
                  </a:lnTo>
                  <a:lnTo>
                    <a:pt x="1681543" y="693420"/>
                  </a:lnTo>
                  <a:lnTo>
                    <a:pt x="1683372" y="695960"/>
                  </a:lnTo>
                  <a:lnTo>
                    <a:pt x="1686521" y="699770"/>
                  </a:lnTo>
                  <a:lnTo>
                    <a:pt x="1688350" y="701040"/>
                  </a:lnTo>
                  <a:lnTo>
                    <a:pt x="1690458" y="702310"/>
                  </a:lnTo>
                  <a:lnTo>
                    <a:pt x="1699729" y="713740"/>
                  </a:lnTo>
                  <a:lnTo>
                    <a:pt x="1725472" y="750570"/>
                  </a:lnTo>
                  <a:lnTo>
                    <a:pt x="1749234" y="793750"/>
                  </a:lnTo>
                  <a:lnTo>
                    <a:pt x="1756956" y="807720"/>
                  </a:lnTo>
                  <a:lnTo>
                    <a:pt x="1764538" y="822960"/>
                  </a:lnTo>
                  <a:lnTo>
                    <a:pt x="1771904" y="836930"/>
                  </a:lnTo>
                  <a:lnTo>
                    <a:pt x="1779092" y="852170"/>
                  </a:lnTo>
                  <a:lnTo>
                    <a:pt x="1786077" y="866140"/>
                  </a:lnTo>
                  <a:lnTo>
                    <a:pt x="1792986" y="880110"/>
                  </a:lnTo>
                  <a:lnTo>
                    <a:pt x="1799945" y="894080"/>
                  </a:lnTo>
                  <a:lnTo>
                    <a:pt x="1836051" y="953770"/>
                  </a:lnTo>
                  <a:lnTo>
                    <a:pt x="1862023" y="984250"/>
                  </a:lnTo>
                  <a:lnTo>
                    <a:pt x="1880755" y="994410"/>
                  </a:lnTo>
                  <a:lnTo>
                    <a:pt x="1896389" y="994410"/>
                  </a:lnTo>
                  <a:lnTo>
                    <a:pt x="1921827" y="961390"/>
                  </a:lnTo>
                  <a:lnTo>
                    <a:pt x="1921827" y="953770"/>
                  </a:lnTo>
                  <a:close/>
                </a:path>
                <a:path extrusionOk="0" h="1003935" w="2480945">
                  <a:moveTo>
                    <a:pt x="2480538" y="487857"/>
                  </a:moveTo>
                  <a:lnTo>
                    <a:pt x="2480106" y="445947"/>
                  </a:lnTo>
                  <a:lnTo>
                    <a:pt x="2476563" y="400227"/>
                  </a:lnTo>
                  <a:lnTo>
                    <a:pt x="2475458" y="387527"/>
                  </a:lnTo>
                  <a:lnTo>
                    <a:pt x="2470150" y="340537"/>
                  </a:lnTo>
                  <a:lnTo>
                    <a:pt x="2458148" y="268147"/>
                  </a:lnTo>
                  <a:lnTo>
                    <a:pt x="2441524" y="198297"/>
                  </a:lnTo>
                  <a:lnTo>
                    <a:pt x="2422042" y="129717"/>
                  </a:lnTo>
                  <a:lnTo>
                    <a:pt x="2407285" y="83502"/>
                  </a:lnTo>
                  <a:lnTo>
                    <a:pt x="2407285" y="496747"/>
                  </a:lnTo>
                  <a:lnTo>
                    <a:pt x="2405176" y="539927"/>
                  </a:lnTo>
                  <a:lnTo>
                    <a:pt x="2401608" y="585647"/>
                  </a:lnTo>
                  <a:lnTo>
                    <a:pt x="2396706" y="631367"/>
                  </a:lnTo>
                  <a:lnTo>
                    <a:pt x="2390483" y="677087"/>
                  </a:lnTo>
                  <a:lnTo>
                    <a:pt x="2382697" y="721537"/>
                  </a:lnTo>
                  <a:lnTo>
                    <a:pt x="2373071" y="765987"/>
                  </a:lnTo>
                  <a:lnTo>
                    <a:pt x="2361641" y="810437"/>
                  </a:lnTo>
                  <a:lnTo>
                    <a:pt x="2348382" y="854887"/>
                  </a:lnTo>
                  <a:lnTo>
                    <a:pt x="2331859" y="895527"/>
                  </a:lnTo>
                  <a:lnTo>
                    <a:pt x="2301163" y="919657"/>
                  </a:lnTo>
                  <a:lnTo>
                    <a:pt x="2293340" y="918387"/>
                  </a:lnTo>
                  <a:lnTo>
                    <a:pt x="2285619" y="914577"/>
                  </a:lnTo>
                  <a:lnTo>
                    <a:pt x="2277999" y="908227"/>
                  </a:lnTo>
                  <a:lnTo>
                    <a:pt x="2270468" y="899337"/>
                  </a:lnTo>
                  <a:lnTo>
                    <a:pt x="2268436" y="896797"/>
                  </a:lnTo>
                  <a:lnTo>
                    <a:pt x="2266391" y="894257"/>
                  </a:lnTo>
                  <a:lnTo>
                    <a:pt x="2262797" y="887907"/>
                  </a:lnTo>
                  <a:lnTo>
                    <a:pt x="2259698" y="882827"/>
                  </a:lnTo>
                  <a:lnTo>
                    <a:pt x="2257094" y="876477"/>
                  </a:lnTo>
                  <a:lnTo>
                    <a:pt x="2237321" y="809167"/>
                  </a:lnTo>
                  <a:lnTo>
                    <a:pt x="2227580" y="768527"/>
                  </a:lnTo>
                  <a:lnTo>
                    <a:pt x="2219985" y="730427"/>
                  </a:lnTo>
                  <a:lnTo>
                    <a:pt x="2219223" y="726617"/>
                  </a:lnTo>
                  <a:lnTo>
                    <a:pt x="2212238" y="684707"/>
                  </a:lnTo>
                  <a:lnTo>
                    <a:pt x="2206726" y="642797"/>
                  </a:lnTo>
                  <a:lnTo>
                    <a:pt x="2202789" y="599617"/>
                  </a:lnTo>
                  <a:lnTo>
                    <a:pt x="2202789" y="805357"/>
                  </a:lnTo>
                  <a:lnTo>
                    <a:pt x="2202789" y="818057"/>
                  </a:lnTo>
                  <a:lnTo>
                    <a:pt x="2201608" y="826947"/>
                  </a:lnTo>
                  <a:lnTo>
                    <a:pt x="2189810" y="859967"/>
                  </a:lnTo>
                  <a:lnTo>
                    <a:pt x="2185873" y="867587"/>
                  </a:lnTo>
                  <a:lnTo>
                    <a:pt x="2181275" y="875207"/>
                  </a:lnTo>
                  <a:lnTo>
                    <a:pt x="2170785" y="886637"/>
                  </a:lnTo>
                  <a:lnTo>
                    <a:pt x="2165019" y="891717"/>
                  </a:lnTo>
                  <a:lnTo>
                    <a:pt x="2158720" y="895527"/>
                  </a:lnTo>
                  <a:lnTo>
                    <a:pt x="2157666" y="895527"/>
                  </a:lnTo>
                  <a:lnTo>
                    <a:pt x="2156625" y="896797"/>
                  </a:lnTo>
                  <a:lnTo>
                    <a:pt x="2146122" y="896797"/>
                  </a:lnTo>
                  <a:lnTo>
                    <a:pt x="2142972" y="895527"/>
                  </a:lnTo>
                  <a:lnTo>
                    <a:pt x="2112365" y="872667"/>
                  </a:lnTo>
                  <a:lnTo>
                    <a:pt x="2084425" y="833297"/>
                  </a:lnTo>
                  <a:lnTo>
                    <a:pt x="2081593" y="819327"/>
                  </a:lnTo>
                  <a:lnTo>
                    <a:pt x="2080806" y="816787"/>
                  </a:lnTo>
                  <a:lnTo>
                    <a:pt x="2080806" y="802817"/>
                  </a:lnTo>
                  <a:lnTo>
                    <a:pt x="2081072" y="800277"/>
                  </a:lnTo>
                  <a:lnTo>
                    <a:pt x="2102840" y="771067"/>
                  </a:lnTo>
                  <a:lnTo>
                    <a:pt x="2112022" y="771067"/>
                  </a:lnTo>
                  <a:lnTo>
                    <a:pt x="2120417" y="774877"/>
                  </a:lnTo>
                  <a:lnTo>
                    <a:pt x="2124608" y="777417"/>
                  </a:lnTo>
                  <a:lnTo>
                    <a:pt x="2128812" y="781227"/>
                  </a:lnTo>
                  <a:lnTo>
                    <a:pt x="2130907" y="782497"/>
                  </a:lnTo>
                  <a:lnTo>
                    <a:pt x="2132482" y="783767"/>
                  </a:lnTo>
                  <a:lnTo>
                    <a:pt x="2134578" y="787577"/>
                  </a:lnTo>
                  <a:lnTo>
                    <a:pt x="2137473" y="792657"/>
                  </a:lnTo>
                  <a:lnTo>
                    <a:pt x="2140610" y="788847"/>
                  </a:lnTo>
                  <a:lnTo>
                    <a:pt x="2146122" y="779957"/>
                  </a:lnTo>
                  <a:lnTo>
                    <a:pt x="2149271" y="777417"/>
                  </a:lnTo>
                  <a:lnTo>
                    <a:pt x="2154440" y="771067"/>
                  </a:lnTo>
                  <a:lnTo>
                    <a:pt x="2159698" y="767257"/>
                  </a:lnTo>
                  <a:lnTo>
                    <a:pt x="2170531" y="762177"/>
                  </a:lnTo>
                  <a:lnTo>
                    <a:pt x="2172093" y="762177"/>
                  </a:lnTo>
                  <a:lnTo>
                    <a:pt x="2200694" y="790117"/>
                  </a:lnTo>
                  <a:lnTo>
                    <a:pt x="2202002" y="795197"/>
                  </a:lnTo>
                  <a:lnTo>
                    <a:pt x="2202002" y="800277"/>
                  </a:lnTo>
                  <a:lnTo>
                    <a:pt x="2202535" y="801547"/>
                  </a:lnTo>
                  <a:lnTo>
                    <a:pt x="2202789" y="805357"/>
                  </a:lnTo>
                  <a:lnTo>
                    <a:pt x="2202789" y="599617"/>
                  </a:lnTo>
                  <a:lnTo>
                    <a:pt x="2202650" y="597077"/>
                  </a:lnTo>
                  <a:lnTo>
                    <a:pt x="2200770" y="561517"/>
                  </a:lnTo>
                  <a:lnTo>
                    <a:pt x="2200427" y="555167"/>
                  </a:lnTo>
                  <a:lnTo>
                    <a:pt x="2199703" y="514527"/>
                  </a:lnTo>
                  <a:lnTo>
                    <a:pt x="2199792" y="470077"/>
                  </a:lnTo>
                  <a:lnTo>
                    <a:pt x="2200033" y="463727"/>
                  </a:lnTo>
                  <a:lnTo>
                    <a:pt x="2200529" y="456107"/>
                  </a:lnTo>
                  <a:lnTo>
                    <a:pt x="2201214" y="448487"/>
                  </a:lnTo>
                  <a:lnTo>
                    <a:pt x="2202345" y="429437"/>
                  </a:lnTo>
                  <a:lnTo>
                    <a:pt x="2202421" y="428167"/>
                  </a:lnTo>
                  <a:lnTo>
                    <a:pt x="2203424" y="411657"/>
                  </a:lnTo>
                  <a:lnTo>
                    <a:pt x="2205024" y="388797"/>
                  </a:lnTo>
                  <a:lnTo>
                    <a:pt x="2205736" y="378637"/>
                  </a:lnTo>
                  <a:lnTo>
                    <a:pt x="2211451" y="311327"/>
                  </a:lnTo>
                  <a:lnTo>
                    <a:pt x="2217483" y="263067"/>
                  </a:lnTo>
                  <a:lnTo>
                    <a:pt x="2218423" y="256717"/>
                  </a:lnTo>
                  <a:lnTo>
                    <a:pt x="2220303" y="244017"/>
                  </a:lnTo>
                  <a:lnTo>
                    <a:pt x="2234273" y="176707"/>
                  </a:lnTo>
                  <a:lnTo>
                    <a:pt x="2243417" y="147497"/>
                  </a:lnTo>
                  <a:lnTo>
                    <a:pt x="2246858" y="137337"/>
                  </a:lnTo>
                  <a:lnTo>
                    <a:pt x="2267331" y="99237"/>
                  </a:lnTo>
                  <a:lnTo>
                    <a:pt x="2291651" y="82727"/>
                  </a:lnTo>
                  <a:lnTo>
                    <a:pt x="2294610" y="81457"/>
                  </a:lnTo>
                  <a:lnTo>
                    <a:pt x="2300376" y="81457"/>
                  </a:lnTo>
                  <a:lnTo>
                    <a:pt x="2310854" y="82727"/>
                  </a:lnTo>
                  <a:lnTo>
                    <a:pt x="2320252" y="87807"/>
                  </a:lnTo>
                  <a:lnTo>
                    <a:pt x="2328557" y="94157"/>
                  </a:lnTo>
                  <a:lnTo>
                    <a:pt x="2335796" y="103047"/>
                  </a:lnTo>
                  <a:lnTo>
                    <a:pt x="2337892" y="108127"/>
                  </a:lnTo>
                  <a:lnTo>
                    <a:pt x="2339987" y="111937"/>
                  </a:lnTo>
                  <a:lnTo>
                    <a:pt x="2356281" y="162737"/>
                  </a:lnTo>
                  <a:lnTo>
                    <a:pt x="2368943" y="208457"/>
                  </a:lnTo>
                  <a:lnTo>
                    <a:pt x="2380081" y="252907"/>
                  </a:lnTo>
                  <a:lnTo>
                    <a:pt x="2389708" y="298627"/>
                  </a:lnTo>
                  <a:lnTo>
                    <a:pt x="2397455" y="344347"/>
                  </a:lnTo>
                  <a:lnTo>
                    <a:pt x="2402979" y="391337"/>
                  </a:lnTo>
                  <a:lnTo>
                    <a:pt x="2406307" y="439597"/>
                  </a:lnTo>
                  <a:lnTo>
                    <a:pt x="2407183" y="477697"/>
                  </a:lnTo>
                  <a:lnTo>
                    <a:pt x="2407285" y="496747"/>
                  </a:lnTo>
                  <a:lnTo>
                    <a:pt x="2407285" y="83502"/>
                  </a:lnTo>
                  <a:lnTo>
                    <a:pt x="2383015" y="44627"/>
                  </a:lnTo>
                  <a:lnTo>
                    <a:pt x="2348039" y="20497"/>
                  </a:lnTo>
                  <a:lnTo>
                    <a:pt x="2296833" y="6527"/>
                  </a:lnTo>
                  <a:lnTo>
                    <a:pt x="2260041" y="2717"/>
                  </a:lnTo>
                  <a:lnTo>
                    <a:pt x="2213216" y="2717"/>
                  </a:lnTo>
                  <a:lnTo>
                    <a:pt x="2210663" y="3022"/>
                  </a:lnTo>
                  <a:lnTo>
                    <a:pt x="2210663" y="137337"/>
                  </a:lnTo>
                  <a:lnTo>
                    <a:pt x="2209876" y="143687"/>
                  </a:lnTo>
                  <a:lnTo>
                    <a:pt x="2192515" y="181787"/>
                  </a:lnTo>
                  <a:lnTo>
                    <a:pt x="2173668" y="199478"/>
                  </a:lnTo>
                  <a:lnTo>
                    <a:pt x="2173668" y="297357"/>
                  </a:lnTo>
                  <a:lnTo>
                    <a:pt x="2173668" y="311327"/>
                  </a:lnTo>
                  <a:lnTo>
                    <a:pt x="2172385" y="321487"/>
                  </a:lnTo>
                  <a:lnTo>
                    <a:pt x="2169337" y="331647"/>
                  </a:lnTo>
                  <a:lnTo>
                    <a:pt x="2166594" y="336715"/>
                  </a:lnTo>
                  <a:lnTo>
                    <a:pt x="2166594" y="640257"/>
                  </a:lnTo>
                  <a:lnTo>
                    <a:pt x="2166594" y="649147"/>
                  </a:lnTo>
                  <a:lnTo>
                    <a:pt x="2165731" y="660577"/>
                  </a:lnTo>
                  <a:lnTo>
                    <a:pt x="2145703" y="701217"/>
                  </a:lnTo>
                  <a:lnTo>
                    <a:pt x="2121725" y="726617"/>
                  </a:lnTo>
                  <a:lnTo>
                    <a:pt x="2119109" y="729157"/>
                  </a:lnTo>
                  <a:lnTo>
                    <a:pt x="2116213" y="730427"/>
                  </a:lnTo>
                  <a:lnTo>
                    <a:pt x="2108352" y="730427"/>
                  </a:lnTo>
                  <a:lnTo>
                    <a:pt x="2104682" y="729157"/>
                  </a:lnTo>
                  <a:lnTo>
                    <a:pt x="2102053" y="727887"/>
                  </a:lnTo>
                  <a:lnTo>
                    <a:pt x="2092121" y="720267"/>
                  </a:lnTo>
                  <a:lnTo>
                    <a:pt x="2082774" y="713917"/>
                  </a:lnTo>
                  <a:lnTo>
                    <a:pt x="2053069" y="679627"/>
                  </a:lnTo>
                  <a:lnTo>
                    <a:pt x="2044598" y="647877"/>
                  </a:lnTo>
                  <a:lnTo>
                    <a:pt x="2044598" y="637717"/>
                  </a:lnTo>
                  <a:lnTo>
                    <a:pt x="2044865" y="635177"/>
                  </a:lnTo>
                  <a:lnTo>
                    <a:pt x="2045385" y="632637"/>
                  </a:lnTo>
                  <a:lnTo>
                    <a:pt x="2046439" y="626287"/>
                  </a:lnTo>
                  <a:lnTo>
                    <a:pt x="2048281" y="619937"/>
                  </a:lnTo>
                  <a:lnTo>
                    <a:pt x="2053526" y="609777"/>
                  </a:lnTo>
                  <a:lnTo>
                    <a:pt x="2057984" y="605967"/>
                  </a:lnTo>
                  <a:lnTo>
                    <a:pt x="2064283" y="603427"/>
                  </a:lnTo>
                  <a:lnTo>
                    <a:pt x="2065845" y="602157"/>
                  </a:lnTo>
                  <a:lnTo>
                    <a:pt x="2068207" y="600887"/>
                  </a:lnTo>
                  <a:lnTo>
                    <a:pt x="2077656" y="600887"/>
                  </a:lnTo>
                  <a:lnTo>
                    <a:pt x="2081720" y="603427"/>
                  </a:lnTo>
                  <a:lnTo>
                    <a:pt x="2088540" y="608507"/>
                  </a:lnTo>
                  <a:lnTo>
                    <a:pt x="2092083" y="612317"/>
                  </a:lnTo>
                  <a:lnTo>
                    <a:pt x="2095754" y="616127"/>
                  </a:lnTo>
                  <a:lnTo>
                    <a:pt x="2097328" y="616127"/>
                  </a:lnTo>
                  <a:lnTo>
                    <a:pt x="2098776" y="617397"/>
                  </a:lnTo>
                  <a:lnTo>
                    <a:pt x="2101392" y="618667"/>
                  </a:lnTo>
                  <a:lnTo>
                    <a:pt x="2103107" y="619937"/>
                  </a:lnTo>
                  <a:lnTo>
                    <a:pt x="2105202" y="622477"/>
                  </a:lnTo>
                  <a:lnTo>
                    <a:pt x="2109406" y="616127"/>
                  </a:lnTo>
                  <a:lnTo>
                    <a:pt x="2113597" y="611047"/>
                  </a:lnTo>
                  <a:lnTo>
                    <a:pt x="2121065" y="600887"/>
                  </a:lnTo>
                  <a:lnTo>
                    <a:pt x="2121992" y="599617"/>
                  </a:lnTo>
                  <a:lnTo>
                    <a:pt x="2127237" y="597077"/>
                  </a:lnTo>
                  <a:lnTo>
                    <a:pt x="2142972" y="597077"/>
                  </a:lnTo>
                  <a:lnTo>
                    <a:pt x="2152942" y="600887"/>
                  </a:lnTo>
                  <a:lnTo>
                    <a:pt x="2166594" y="640257"/>
                  </a:lnTo>
                  <a:lnTo>
                    <a:pt x="2166594" y="336715"/>
                  </a:lnTo>
                  <a:lnTo>
                    <a:pt x="2164524" y="340537"/>
                  </a:lnTo>
                  <a:lnTo>
                    <a:pt x="2160181" y="347243"/>
                  </a:lnTo>
                  <a:lnTo>
                    <a:pt x="2160181" y="478967"/>
                  </a:lnTo>
                  <a:lnTo>
                    <a:pt x="2149665" y="515797"/>
                  </a:lnTo>
                  <a:lnTo>
                    <a:pt x="2126742" y="541197"/>
                  </a:lnTo>
                  <a:lnTo>
                    <a:pt x="2120823" y="547547"/>
                  </a:lnTo>
                  <a:lnTo>
                    <a:pt x="2115832" y="552627"/>
                  </a:lnTo>
                  <a:lnTo>
                    <a:pt x="2109787" y="558977"/>
                  </a:lnTo>
                  <a:lnTo>
                    <a:pt x="2104148" y="561517"/>
                  </a:lnTo>
                  <a:lnTo>
                    <a:pt x="2093137" y="561517"/>
                  </a:lnTo>
                  <a:lnTo>
                    <a:pt x="2087232" y="557707"/>
                  </a:lnTo>
                  <a:lnTo>
                    <a:pt x="2054834" y="524687"/>
                  </a:lnTo>
                  <a:lnTo>
                    <a:pt x="2037765" y="484047"/>
                  </a:lnTo>
                  <a:lnTo>
                    <a:pt x="2037524" y="466267"/>
                  </a:lnTo>
                  <a:lnTo>
                    <a:pt x="2037778" y="463727"/>
                  </a:lnTo>
                  <a:lnTo>
                    <a:pt x="2038311" y="461187"/>
                  </a:lnTo>
                  <a:lnTo>
                    <a:pt x="2039353" y="453567"/>
                  </a:lnTo>
                  <a:lnTo>
                    <a:pt x="2041448" y="447217"/>
                  </a:lnTo>
                  <a:lnTo>
                    <a:pt x="2047748" y="437057"/>
                  </a:lnTo>
                  <a:lnTo>
                    <a:pt x="2052739" y="431977"/>
                  </a:lnTo>
                  <a:lnTo>
                    <a:pt x="2059559" y="429437"/>
                  </a:lnTo>
                  <a:lnTo>
                    <a:pt x="2062708" y="429437"/>
                  </a:lnTo>
                  <a:lnTo>
                    <a:pt x="2065070" y="428167"/>
                  </a:lnTo>
                  <a:lnTo>
                    <a:pt x="2071890" y="428167"/>
                  </a:lnTo>
                  <a:lnTo>
                    <a:pt x="2076348" y="429437"/>
                  </a:lnTo>
                  <a:lnTo>
                    <a:pt x="2083689" y="437057"/>
                  </a:lnTo>
                  <a:lnTo>
                    <a:pt x="2087105" y="440867"/>
                  </a:lnTo>
                  <a:lnTo>
                    <a:pt x="2094445" y="449757"/>
                  </a:lnTo>
                  <a:lnTo>
                    <a:pt x="2096020" y="451027"/>
                  </a:lnTo>
                  <a:lnTo>
                    <a:pt x="2098116" y="453567"/>
                  </a:lnTo>
                  <a:lnTo>
                    <a:pt x="2100745" y="451027"/>
                  </a:lnTo>
                  <a:lnTo>
                    <a:pt x="2102573" y="448487"/>
                  </a:lnTo>
                  <a:lnTo>
                    <a:pt x="2106777" y="443407"/>
                  </a:lnTo>
                  <a:lnTo>
                    <a:pt x="2113711" y="437057"/>
                  </a:lnTo>
                  <a:lnTo>
                    <a:pt x="2120354" y="433247"/>
                  </a:lnTo>
                  <a:lnTo>
                    <a:pt x="2126691" y="429437"/>
                  </a:lnTo>
                  <a:lnTo>
                    <a:pt x="2132749" y="429437"/>
                  </a:lnTo>
                  <a:lnTo>
                    <a:pt x="2140762" y="430707"/>
                  </a:lnTo>
                  <a:lnTo>
                    <a:pt x="2160117" y="468807"/>
                  </a:lnTo>
                  <a:lnTo>
                    <a:pt x="2160181" y="478967"/>
                  </a:lnTo>
                  <a:lnTo>
                    <a:pt x="2160181" y="347243"/>
                  </a:lnTo>
                  <a:lnTo>
                    <a:pt x="2129180" y="382447"/>
                  </a:lnTo>
                  <a:lnTo>
                    <a:pt x="2107565" y="388797"/>
                  </a:lnTo>
                  <a:lnTo>
                    <a:pt x="2098649" y="388797"/>
                  </a:lnTo>
                  <a:lnTo>
                    <a:pt x="2070709" y="362127"/>
                  </a:lnTo>
                  <a:lnTo>
                    <a:pt x="2052472" y="326567"/>
                  </a:lnTo>
                  <a:lnTo>
                    <a:pt x="2050110" y="307517"/>
                  </a:lnTo>
                  <a:lnTo>
                    <a:pt x="2050249" y="306247"/>
                  </a:lnTo>
                  <a:lnTo>
                    <a:pt x="2050770" y="303707"/>
                  </a:lnTo>
                  <a:lnTo>
                    <a:pt x="2050897" y="302437"/>
                  </a:lnTo>
                  <a:lnTo>
                    <a:pt x="2050897" y="301167"/>
                  </a:lnTo>
                  <a:lnTo>
                    <a:pt x="2051431" y="298627"/>
                  </a:lnTo>
                  <a:lnTo>
                    <a:pt x="2051824" y="294817"/>
                  </a:lnTo>
                  <a:lnTo>
                    <a:pt x="2052345" y="288467"/>
                  </a:lnTo>
                  <a:lnTo>
                    <a:pt x="2053005" y="285927"/>
                  </a:lnTo>
                  <a:lnTo>
                    <a:pt x="2054047" y="283387"/>
                  </a:lnTo>
                  <a:lnTo>
                    <a:pt x="2056142" y="277037"/>
                  </a:lnTo>
                  <a:lnTo>
                    <a:pt x="2059038" y="271957"/>
                  </a:lnTo>
                  <a:lnTo>
                    <a:pt x="2066378" y="261797"/>
                  </a:lnTo>
                  <a:lnTo>
                    <a:pt x="2071624" y="259257"/>
                  </a:lnTo>
                  <a:lnTo>
                    <a:pt x="2078443" y="257987"/>
                  </a:lnTo>
                  <a:lnTo>
                    <a:pt x="2080018" y="256717"/>
                  </a:lnTo>
                  <a:lnTo>
                    <a:pt x="2089721" y="256717"/>
                  </a:lnTo>
                  <a:lnTo>
                    <a:pt x="2093531" y="259257"/>
                  </a:lnTo>
                  <a:lnTo>
                    <a:pt x="2100351" y="264337"/>
                  </a:lnTo>
                  <a:lnTo>
                    <a:pt x="2103361" y="268147"/>
                  </a:lnTo>
                  <a:lnTo>
                    <a:pt x="2105990" y="271957"/>
                  </a:lnTo>
                  <a:lnTo>
                    <a:pt x="2107044" y="274497"/>
                  </a:lnTo>
                  <a:lnTo>
                    <a:pt x="2108225" y="275767"/>
                  </a:lnTo>
                  <a:lnTo>
                    <a:pt x="2110841" y="278307"/>
                  </a:lnTo>
                  <a:lnTo>
                    <a:pt x="2112022" y="279577"/>
                  </a:lnTo>
                  <a:lnTo>
                    <a:pt x="2113076" y="280847"/>
                  </a:lnTo>
                  <a:lnTo>
                    <a:pt x="2117267" y="280847"/>
                  </a:lnTo>
                  <a:lnTo>
                    <a:pt x="2120290" y="279577"/>
                  </a:lnTo>
                  <a:lnTo>
                    <a:pt x="2123960" y="273227"/>
                  </a:lnTo>
                  <a:lnTo>
                    <a:pt x="2125929" y="271957"/>
                  </a:lnTo>
                  <a:lnTo>
                    <a:pt x="2128024" y="270687"/>
                  </a:lnTo>
                  <a:lnTo>
                    <a:pt x="2134844" y="265607"/>
                  </a:lnTo>
                  <a:lnTo>
                    <a:pt x="2141143" y="263067"/>
                  </a:lnTo>
                  <a:lnTo>
                    <a:pt x="2149271" y="263067"/>
                  </a:lnTo>
                  <a:lnTo>
                    <a:pt x="2156256" y="264337"/>
                  </a:lnTo>
                  <a:lnTo>
                    <a:pt x="2173668" y="297357"/>
                  </a:lnTo>
                  <a:lnTo>
                    <a:pt x="2173668" y="199478"/>
                  </a:lnTo>
                  <a:lnTo>
                    <a:pt x="2170087" y="202107"/>
                  </a:lnTo>
                  <a:lnTo>
                    <a:pt x="2157730" y="209727"/>
                  </a:lnTo>
                  <a:lnTo>
                    <a:pt x="2146858" y="214807"/>
                  </a:lnTo>
                  <a:lnTo>
                    <a:pt x="2137473" y="216077"/>
                  </a:lnTo>
                  <a:lnTo>
                    <a:pt x="2130387" y="216077"/>
                  </a:lnTo>
                  <a:lnTo>
                    <a:pt x="2101900" y="189407"/>
                  </a:lnTo>
                  <a:lnTo>
                    <a:pt x="2087499" y="151307"/>
                  </a:lnTo>
                  <a:lnTo>
                    <a:pt x="2087105" y="137337"/>
                  </a:lnTo>
                  <a:lnTo>
                    <a:pt x="2087232" y="133527"/>
                  </a:lnTo>
                  <a:lnTo>
                    <a:pt x="2087753" y="128447"/>
                  </a:lnTo>
                  <a:lnTo>
                    <a:pt x="2088146" y="125907"/>
                  </a:lnTo>
                  <a:lnTo>
                    <a:pt x="2088680" y="122097"/>
                  </a:lnTo>
                  <a:lnTo>
                    <a:pt x="2090775" y="115747"/>
                  </a:lnTo>
                  <a:lnTo>
                    <a:pt x="2091296" y="114477"/>
                  </a:lnTo>
                  <a:lnTo>
                    <a:pt x="2091829" y="111937"/>
                  </a:lnTo>
                  <a:lnTo>
                    <a:pt x="2094445" y="104317"/>
                  </a:lnTo>
                  <a:lnTo>
                    <a:pt x="2097862" y="97967"/>
                  </a:lnTo>
                  <a:lnTo>
                    <a:pt x="2106257" y="87807"/>
                  </a:lnTo>
                  <a:lnTo>
                    <a:pt x="2112543" y="83997"/>
                  </a:lnTo>
                  <a:lnTo>
                    <a:pt x="2120938" y="83997"/>
                  </a:lnTo>
                  <a:lnTo>
                    <a:pt x="2121992" y="82727"/>
                  </a:lnTo>
                  <a:lnTo>
                    <a:pt x="2129078" y="82727"/>
                  </a:lnTo>
                  <a:lnTo>
                    <a:pt x="2129599" y="83997"/>
                  </a:lnTo>
                  <a:lnTo>
                    <a:pt x="2134844" y="83997"/>
                  </a:lnTo>
                  <a:lnTo>
                    <a:pt x="2138781" y="87807"/>
                  </a:lnTo>
                  <a:lnTo>
                    <a:pt x="2146655" y="103047"/>
                  </a:lnTo>
                  <a:lnTo>
                    <a:pt x="2149271" y="106857"/>
                  </a:lnTo>
                  <a:lnTo>
                    <a:pt x="2149805" y="108127"/>
                  </a:lnTo>
                  <a:lnTo>
                    <a:pt x="2150580" y="109397"/>
                  </a:lnTo>
                  <a:lnTo>
                    <a:pt x="2152688" y="110667"/>
                  </a:lnTo>
                  <a:lnTo>
                    <a:pt x="2153996" y="111937"/>
                  </a:lnTo>
                  <a:lnTo>
                    <a:pt x="2155571" y="114477"/>
                  </a:lnTo>
                  <a:lnTo>
                    <a:pt x="2159241" y="110667"/>
                  </a:lnTo>
                  <a:lnTo>
                    <a:pt x="2162657" y="108127"/>
                  </a:lnTo>
                  <a:lnTo>
                    <a:pt x="2165807" y="106857"/>
                  </a:lnTo>
                  <a:lnTo>
                    <a:pt x="2173668" y="101777"/>
                  </a:lnTo>
                  <a:lnTo>
                    <a:pt x="2180755" y="99237"/>
                  </a:lnTo>
                  <a:lnTo>
                    <a:pt x="2191512" y="99237"/>
                  </a:lnTo>
                  <a:lnTo>
                    <a:pt x="2192566" y="100507"/>
                  </a:lnTo>
                  <a:lnTo>
                    <a:pt x="2200478" y="103047"/>
                  </a:lnTo>
                  <a:lnTo>
                    <a:pt x="2206129" y="109397"/>
                  </a:lnTo>
                  <a:lnTo>
                    <a:pt x="2209533" y="118287"/>
                  </a:lnTo>
                  <a:lnTo>
                    <a:pt x="2210549" y="129717"/>
                  </a:lnTo>
                  <a:lnTo>
                    <a:pt x="2210663" y="137337"/>
                  </a:lnTo>
                  <a:lnTo>
                    <a:pt x="2210663" y="3022"/>
                  </a:lnTo>
                  <a:lnTo>
                    <a:pt x="2202446" y="3987"/>
                  </a:lnTo>
                  <a:lnTo>
                    <a:pt x="2191778" y="3987"/>
                  </a:lnTo>
                  <a:lnTo>
                    <a:pt x="2149271" y="7797"/>
                  </a:lnTo>
                  <a:lnTo>
                    <a:pt x="2141702" y="7797"/>
                  </a:lnTo>
                  <a:lnTo>
                    <a:pt x="2134717" y="10337"/>
                  </a:lnTo>
                  <a:lnTo>
                    <a:pt x="2102053" y="34467"/>
                  </a:lnTo>
                  <a:lnTo>
                    <a:pt x="2063889" y="91617"/>
                  </a:lnTo>
                  <a:lnTo>
                    <a:pt x="2039099" y="156387"/>
                  </a:lnTo>
                  <a:lnTo>
                    <a:pt x="2024735" y="224967"/>
                  </a:lnTo>
                  <a:lnTo>
                    <a:pt x="2014702" y="292277"/>
                  </a:lnTo>
                  <a:lnTo>
                    <a:pt x="2007806" y="360857"/>
                  </a:lnTo>
                  <a:lnTo>
                    <a:pt x="2002548" y="437057"/>
                  </a:lnTo>
                  <a:lnTo>
                    <a:pt x="2000745" y="486587"/>
                  </a:lnTo>
                  <a:lnTo>
                    <a:pt x="2000643" y="514527"/>
                  </a:lnTo>
                  <a:lnTo>
                    <a:pt x="2001342" y="555167"/>
                  </a:lnTo>
                  <a:lnTo>
                    <a:pt x="2003780" y="603427"/>
                  </a:lnTo>
                  <a:lnTo>
                    <a:pt x="2007831" y="649147"/>
                  </a:lnTo>
                  <a:lnTo>
                    <a:pt x="2013521" y="694867"/>
                  </a:lnTo>
                  <a:lnTo>
                    <a:pt x="2020824" y="739317"/>
                  </a:lnTo>
                  <a:lnTo>
                    <a:pt x="2029752" y="785037"/>
                  </a:lnTo>
                  <a:lnTo>
                    <a:pt x="2040305" y="829487"/>
                  </a:lnTo>
                  <a:lnTo>
                    <a:pt x="2052472" y="873937"/>
                  </a:lnTo>
                  <a:lnTo>
                    <a:pt x="2061222" y="899337"/>
                  </a:lnTo>
                  <a:lnTo>
                    <a:pt x="2066264" y="912037"/>
                  </a:lnTo>
                  <a:lnTo>
                    <a:pt x="2085428" y="946327"/>
                  </a:lnTo>
                  <a:lnTo>
                    <a:pt x="2116518" y="978077"/>
                  </a:lnTo>
                  <a:lnTo>
                    <a:pt x="2161870" y="995857"/>
                  </a:lnTo>
                  <a:lnTo>
                    <a:pt x="2270074" y="995857"/>
                  </a:lnTo>
                  <a:lnTo>
                    <a:pt x="2279739" y="994587"/>
                  </a:lnTo>
                  <a:lnTo>
                    <a:pt x="2289454" y="994587"/>
                  </a:lnTo>
                  <a:lnTo>
                    <a:pt x="2337854" y="984427"/>
                  </a:lnTo>
                  <a:lnTo>
                    <a:pt x="2381935" y="952677"/>
                  </a:lnTo>
                  <a:lnTo>
                    <a:pt x="2401366" y="919657"/>
                  </a:lnTo>
                  <a:lnTo>
                    <a:pt x="2403081" y="915847"/>
                  </a:lnTo>
                  <a:lnTo>
                    <a:pt x="2405735" y="909497"/>
                  </a:lnTo>
                  <a:lnTo>
                    <a:pt x="2408199" y="904417"/>
                  </a:lnTo>
                  <a:lnTo>
                    <a:pt x="2410510" y="898067"/>
                  </a:lnTo>
                  <a:lnTo>
                    <a:pt x="2431199" y="830757"/>
                  </a:lnTo>
                  <a:lnTo>
                    <a:pt x="2443518" y="783767"/>
                  </a:lnTo>
                  <a:lnTo>
                    <a:pt x="2453817" y="735507"/>
                  </a:lnTo>
                  <a:lnTo>
                    <a:pt x="2462111" y="687247"/>
                  </a:lnTo>
                  <a:lnTo>
                    <a:pt x="2468727" y="637717"/>
                  </a:lnTo>
                  <a:lnTo>
                    <a:pt x="2474010" y="588187"/>
                  </a:lnTo>
                  <a:lnTo>
                    <a:pt x="2477973" y="537387"/>
                  </a:lnTo>
                  <a:lnTo>
                    <a:pt x="2480538" y="487857"/>
                  </a:lnTo>
                  <a:close/>
                </a:path>
              </a:pathLst>
            </a:custGeom>
            <a:solidFill>
              <a:srgbClr val="E981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827321" y="1645819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89" y="0"/>
                  </a:moveTo>
                  <a:lnTo>
                    <a:pt x="0" y="0"/>
                  </a:lnTo>
                  <a:lnTo>
                    <a:pt x="0" y="4391988"/>
                  </a:lnTo>
                  <a:lnTo>
                    <a:pt x="1151989" y="4391988"/>
                  </a:lnTo>
                  <a:lnTo>
                    <a:pt x="1151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3827321" y="1645819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0" y="0"/>
                  </a:moveTo>
                  <a:lnTo>
                    <a:pt x="1151989" y="0"/>
                  </a:lnTo>
                  <a:lnTo>
                    <a:pt x="1151989" y="4391988"/>
                  </a:lnTo>
                  <a:lnTo>
                    <a:pt x="0" y="439198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481" name="Google Shape;481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521446" y="2479331"/>
            <a:ext cx="1716177" cy="299895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7"/>
          <p:cNvSpPr/>
          <p:nvPr/>
        </p:nvSpPr>
        <p:spPr>
          <a:xfrm>
            <a:off x="5082362" y="1924825"/>
            <a:ext cx="1238250" cy="1320800"/>
          </a:xfrm>
          <a:custGeom>
            <a:rect b="b" l="l" r="r" t="t"/>
            <a:pathLst>
              <a:path extrusionOk="0" h="1320800" w="1238250">
                <a:moveTo>
                  <a:pt x="548208" y="902906"/>
                </a:moveTo>
                <a:lnTo>
                  <a:pt x="534250" y="843051"/>
                </a:lnTo>
                <a:lnTo>
                  <a:pt x="497243" y="804024"/>
                </a:lnTo>
                <a:lnTo>
                  <a:pt x="446659" y="782891"/>
                </a:lnTo>
                <a:lnTo>
                  <a:pt x="421398" y="778967"/>
                </a:lnTo>
                <a:lnTo>
                  <a:pt x="395871" y="779043"/>
                </a:lnTo>
                <a:lnTo>
                  <a:pt x="347611" y="793305"/>
                </a:lnTo>
                <a:lnTo>
                  <a:pt x="298627" y="846340"/>
                </a:lnTo>
                <a:lnTo>
                  <a:pt x="280835" y="918438"/>
                </a:lnTo>
                <a:lnTo>
                  <a:pt x="281114" y="955294"/>
                </a:lnTo>
                <a:lnTo>
                  <a:pt x="284480" y="991717"/>
                </a:lnTo>
                <a:lnTo>
                  <a:pt x="290982" y="1027709"/>
                </a:lnTo>
                <a:lnTo>
                  <a:pt x="300685" y="1063256"/>
                </a:lnTo>
                <a:lnTo>
                  <a:pt x="299631" y="1062570"/>
                </a:lnTo>
                <a:lnTo>
                  <a:pt x="267855" y="1024267"/>
                </a:lnTo>
                <a:lnTo>
                  <a:pt x="227584" y="993648"/>
                </a:lnTo>
                <a:lnTo>
                  <a:pt x="181660" y="973239"/>
                </a:lnTo>
                <a:lnTo>
                  <a:pt x="132969" y="965568"/>
                </a:lnTo>
                <a:lnTo>
                  <a:pt x="84734" y="974356"/>
                </a:lnTo>
                <a:lnTo>
                  <a:pt x="42392" y="999236"/>
                </a:lnTo>
                <a:lnTo>
                  <a:pt x="12090" y="1036510"/>
                </a:lnTo>
                <a:lnTo>
                  <a:pt x="0" y="1082509"/>
                </a:lnTo>
                <a:lnTo>
                  <a:pt x="4140" y="1114209"/>
                </a:lnTo>
                <a:lnTo>
                  <a:pt x="35636" y="1170266"/>
                </a:lnTo>
                <a:lnTo>
                  <a:pt x="86360" y="1210398"/>
                </a:lnTo>
                <a:lnTo>
                  <a:pt x="145580" y="1236687"/>
                </a:lnTo>
                <a:lnTo>
                  <a:pt x="225513" y="1262037"/>
                </a:lnTo>
                <a:lnTo>
                  <a:pt x="274929" y="1275867"/>
                </a:lnTo>
                <a:lnTo>
                  <a:pt x="324662" y="1288516"/>
                </a:lnTo>
                <a:lnTo>
                  <a:pt x="374688" y="1299972"/>
                </a:lnTo>
                <a:lnTo>
                  <a:pt x="424967" y="1310233"/>
                </a:lnTo>
                <a:lnTo>
                  <a:pt x="479983" y="1320050"/>
                </a:lnTo>
                <a:lnTo>
                  <a:pt x="485305" y="1320520"/>
                </a:lnTo>
                <a:lnTo>
                  <a:pt x="490334" y="1315135"/>
                </a:lnTo>
                <a:lnTo>
                  <a:pt x="491248" y="1309382"/>
                </a:lnTo>
                <a:lnTo>
                  <a:pt x="542480" y="966254"/>
                </a:lnTo>
                <a:lnTo>
                  <a:pt x="546633" y="934681"/>
                </a:lnTo>
                <a:lnTo>
                  <a:pt x="548208" y="902906"/>
                </a:lnTo>
                <a:close/>
              </a:path>
              <a:path extrusionOk="0" h="1320800" w="1238250">
                <a:moveTo>
                  <a:pt x="1238046" y="381838"/>
                </a:moveTo>
                <a:lnTo>
                  <a:pt x="1233449" y="331152"/>
                </a:lnTo>
                <a:lnTo>
                  <a:pt x="1218006" y="284010"/>
                </a:lnTo>
                <a:lnTo>
                  <a:pt x="1191107" y="244462"/>
                </a:lnTo>
                <a:lnTo>
                  <a:pt x="1152131" y="216547"/>
                </a:lnTo>
                <a:lnTo>
                  <a:pt x="1110056" y="204749"/>
                </a:lnTo>
                <a:lnTo>
                  <a:pt x="1088059" y="202971"/>
                </a:lnTo>
                <a:lnTo>
                  <a:pt x="1065987" y="203238"/>
                </a:lnTo>
                <a:lnTo>
                  <a:pt x="1021003" y="208699"/>
                </a:lnTo>
                <a:lnTo>
                  <a:pt x="977188" y="220256"/>
                </a:lnTo>
                <a:lnTo>
                  <a:pt x="935278" y="237553"/>
                </a:lnTo>
                <a:lnTo>
                  <a:pt x="896048" y="260248"/>
                </a:lnTo>
                <a:lnTo>
                  <a:pt x="860221" y="287985"/>
                </a:lnTo>
                <a:lnTo>
                  <a:pt x="828560" y="320446"/>
                </a:lnTo>
                <a:lnTo>
                  <a:pt x="823595" y="268452"/>
                </a:lnTo>
                <a:lnTo>
                  <a:pt x="815276" y="216725"/>
                </a:lnTo>
                <a:lnTo>
                  <a:pt x="801903" y="166357"/>
                </a:lnTo>
                <a:lnTo>
                  <a:pt x="781735" y="118465"/>
                </a:lnTo>
                <a:lnTo>
                  <a:pt x="756297" y="78867"/>
                </a:lnTo>
                <a:lnTo>
                  <a:pt x="723938" y="44780"/>
                </a:lnTo>
                <a:lnTo>
                  <a:pt x="685546" y="18630"/>
                </a:lnTo>
                <a:lnTo>
                  <a:pt x="641997" y="2857"/>
                </a:lnTo>
                <a:lnTo>
                  <a:pt x="592670" y="0"/>
                </a:lnTo>
                <a:lnTo>
                  <a:pt x="544537" y="10998"/>
                </a:lnTo>
                <a:lnTo>
                  <a:pt x="499833" y="33718"/>
                </a:lnTo>
                <a:lnTo>
                  <a:pt x="460768" y="66001"/>
                </a:lnTo>
                <a:lnTo>
                  <a:pt x="429539" y="105727"/>
                </a:lnTo>
                <a:lnTo>
                  <a:pt x="407136" y="150329"/>
                </a:lnTo>
                <a:lnTo>
                  <a:pt x="392417" y="197993"/>
                </a:lnTo>
                <a:lnTo>
                  <a:pt x="384479" y="247637"/>
                </a:lnTo>
                <a:lnTo>
                  <a:pt x="382397" y="298234"/>
                </a:lnTo>
                <a:lnTo>
                  <a:pt x="385241" y="348703"/>
                </a:lnTo>
                <a:lnTo>
                  <a:pt x="392150" y="398995"/>
                </a:lnTo>
                <a:lnTo>
                  <a:pt x="402437" y="448487"/>
                </a:lnTo>
                <a:lnTo>
                  <a:pt x="415759" y="497230"/>
                </a:lnTo>
                <a:lnTo>
                  <a:pt x="431787" y="545261"/>
                </a:lnTo>
                <a:lnTo>
                  <a:pt x="450164" y="592632"/>
                </a:lnTo>
                <a:lnTo>
                  <a:pt x="470535" y="639394"/>
                </a:lnTo>
                <a:lnTo>
                  <a:pt x="492569" y="685609"/>
                </a:lnTo>
                <a:lnTo>
                  <a:pt x="515912" y="731304"/>
                </a:lnTo>
                <a:lnTo>
                  <a:pt x="540232" y="776554"/>
                </a:lnTo>
                <a:lnTo>
                  <a:pt x="565162" y="821397"/>
                </a:lnTo>
                <a:lnTo>
                  <a:pt x="590384" y="865873"/>
                </a:lnTo>
                <a:lnTo>
                  <a:pt x="602792" y="887666"/>
                </a:lnTo>
                <a:lnTo>
                  <a:pt x="629780" y="843140"/>
                </a:lnTo>
                <a:lnTo>
                  <a:pt x="666737" y="806450"/>
                </a:lnTo>
                <a:lnTo>
                  <a:pt x="711009" y="776897"/>
                </a:lnTo>
                <a:lnTo>
                  <a:pt x="759968" y="753770"/>
                </a:lnTo>
                <a:lnTo>
                  <a:pt x="810945" y="736358"/>
                </a:lnTo>
                <a:lnTo>
                  <a:pt x="863079" y="722680"/>
                </a:lnTo>
                <a:lnTo>
                  <a:pt x="915619" y="710082"/>
                </a:lnTo>
                <a:lnTo>
                  <a:pt x="967676" y="696315"/>
                </a:lnTo>
                <a:lnTo>
                  <a:pt x="1018324" y="679157"/>
                </a:lnTo>
                <a:lnTo>
                  <a:pt x="1066660" y="656399"/>
                </a:lnTo>
                <a:lnTo>
                  <a:pt x="1106538" y="629996"/>
                </a:lnTo>
                <a:lnTo>
                  <a:pt x="1142250" y="598195"/>
                </a:lnTo>
                <a:lnTo>
                  <a:pt x="1173264" y="561746"/>
                </a:lnTo>
                <a:lnTo>
                  <a:pt x="1198994" y="521411"/>
                </a:lnTo>
                <a:lnTo>
                  <a:pt x="1218895" y="477926"/>
                </a:lnTo>
                <a:lnTo>
                  <a:pt x="1232408" y="432054"/>
                </a:lnTo>
                <a:lnTo>
                  <a:pt x="1238046" y="381838"/>
                </a:lnTo>
                <a:close/>
              </a:path>
            </a:pathLst>
          </a:custGeom>
          <a:solidFill>
            <a:srgbClr val="E981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483" name="Google Shape;483;p17"/>
          <p:cNvGrpSpPr/>
          <p:nvPr/>
        </p:nvGrpSpPr>
        <p:grpSpPr>
          <a:xfrm>
            <a:off x="8439773" y="4401271"/>
            <a:ext cx="1479550" cy="1443355"/>
            <a:chOff x="8439773" y="4401271"/>
            <a:chExt cx="1479550" cy="1443355"/>
          </a:xfrm>
        </p:grpSpPr>
        <p:sp>
          <p:nvSpPr>
            <p:cNvPr id="484" name="Google Shape;484;p17"/>
            <p:cNvSpPr/>
            <p:nvPr/>
          </p:nvSpPr>
          <p:spPr>
            <a:xfrm>
              <a:off x="8442377" y="4403668"/>
              <a:ext cx="1474470" cy="1439545"/>
            </a:xfrm>
            <a:custGeom>
              <a:rect b="b" l="l" r="r" t="t"/>
              <a:pathLst>
                <a:path extrusionOk="0" h="1439545" w="1474470">
                  <a:moveTo>
                    <a:pt x="318108" y="0"/>
                  </a:moveTo>
                  <a:lnTo>
                    <a:pt x="272610" y="1442"/>
                  </a:lnTo>
                  <a:lnTo>
                    <a:pt x="229344" y="12112"/>
                  </a:lnTo>
                  <a:lnTo>
                    <a:pt x="188721" y="30902"/>
                  </a:lnTo>
                  <a:lnTo>
                    <a:pt x="151151" y="56705"/>
                  </a:lnTo>
                  <a:lnTo>
                    <a:pt x="117044" y="88413"/>
                  </a:lnTo>
                  <a:lnTo>
                    <a:pt x="86810" y="124920"/>
                  </a:lnTo>
                  <a:lnTo>
                    <a:pt x="60860" y="165118"/>
                  </a:lnTo>
                  <a:lnTo>
                    <a:pt x="39605" y="207899"/>
                  </a:lnTo>
                  <a:lnTo>
                    <a:pt x="23454" y="252158"/>
                  </a:lnTo>
                  <a:lnTo>
                    <a:pt x="11528" y="299094"/>
                  </a:lnTo>
                  <a:lnTo>
                    <a:pt x="3724" y="346867"/>
                  </a:lnTo>
                  <a:lnTo>
                    <a:pt x="0" y="395138"/>
                  </a:lnTo>
                  <a:lnTo>
                    <a:pt x="309" y="443570"/>
                  </a:lnTo>
                  <a:lnTo>
                    <a:pt x="4609" y="491824"/>
                  </a:lnTo>
                  <a:lnTo>
                    <a:pt x="12854" y="539562"/>
                  </a:lnTo>
                  <a:lnTo>
                    <a:pt x="25002" y="586448"/>
                  </a:lnTo>
                  <a:lnTo>
                    <a:pt x="41007" y="632141"/>
                  </a:lnTo>
                  <a:lnTo>
                    <a:pt x="60826" y="676305"/>
                  </a:lnTo>
                  <a:lnTo>
                    <a:pt x="84414" y="718602"/>
                  </a:lnTo>
                  <a:lnTo>
                    <a:pt x="112492" y="760152"/>
                  </a:lnTo>
                  <a:lnTo>
                    <a:pt x="143474" y="799385"/>
                  </a:lnTo>
                  <a:lnTo>
                    <a:pt x="176818" y="836734"/>
                  </a:lnTo>
                  <a:lnTo>
                    <a:pt x="211982" y="872637"/>
                  </a:lnTo>
                  <a:lnTo>
                    <a:pt x="248423" y="907529"/>
                  </a:lnTo>
                  <a:lnTo>
                    <a:pt x="322970" y="976023"/>
                  </a:lnTo>
                  <a:lnTo>
                    <a:pt x="359992" y="1010497"/>
                  </a:lnTo>
                  <a:lnTo>
                    <a:pt x="396123" y="1045702"/>
                  </a:lnTo>
                  <a:lnTo>
                    <a:pt x="430654" y="1082235"/>
                  </a:lnTo>
                  <a:lnTo>
                    <a:pt x="463436" y="1121008"/>
                  </a:lnTo>
                  <a:lnTo>
                    <a:pt x="493699" y="1161830"/>
                  </a:lnTo>
                  <a:lnTo>
                    <a:pt x="520676" y="1204510"/>
                  </a:lnTo>
                  <a:lnTo>
                    <a:pt x="543597" y="1248857"/>
                  </a:lnTo>
                  <a:lnTo>
                    <a:pt x="561693" y="1294679"/>
                  </a:lnTo>
                  <a:lnTo>
                    <a:pt x="574196" y="1341785"/>
                  </a:lnTo>
                  <a:lnTo>
                    <a:pt x="580336" y="1389984"/>
                  </a:lnTo>
                  <a:lnTo>
                    <a:pt x="579344" y="1439085"/>
                  </a:lnTo>
                  <a:lnTo>
                    <a:pt x="615463" y="1417115"/>
                  </a:lnTo>
                  <a:lnTo>
                    <a:pt x="700644" y="1364977"/>
                  </a:lnTo>
                  <a:lnTo>
                    <a:pt x="743185" y="1338536"/>
                  </a:lnTo>
                  <a:lnTo>
                    <a:pt x="785573" y="1311754"/>
                  </a:lnTo>
                  <a:lnTo>
                    <a:pt x="827715" y="1284563"/>
                  </a:lnTo>
                  <a:lnTo>
                    <a:pt x="869521" y="1256893"/>
                  </a:lnTo>
                  <a:lnTo>
                    <a:pt x="910900" y="1228675"/>
                  </a:lnTo>
                  <a:lnTo>
                    <a:pt x="951760" y="1199841"/>
                  </a:lnTo>
                  <a:lnTo>
                    <a:pt x="992012" y="1170321"/>
                  </a:lnTo>
                  <a:lnTo>
                    <a:pt x="1031564" y="1140045"/>
                  </a:lnTo>
                  <a:lnTo>
                    <a:pt x="1070324" y="1108946"/>
                  </a:lnTo>
                  <a:lnTo>
                    <a:pt x="1108202" y="1076953"/>
                  </a:lnTo>
                  <a:lnTo>
                    <a:pt x="1145107" y="1043997"/>
                  </a:lnTo>
                  <a:lnTo>
                    <a:pt x="1180948" y="1010010"/>
                  </a:lnTo>
                  <a:lnTo>
                    <a:pt x="1215633" y="974922"/>
                  </a:lnTo>
                  <a:lnTo>
                    <a:pt x="1249073" y="938665"/>
                  </a:lnTo>
                  <a:lnTo>
                    <a:pt x="1281175" y="901168"/>
                  </a:lnTo>
                  <a:lnTo>
                    <a:pt x="1311849" y="862364"/>
                  </a:lnTo>
                  <a:lnTo>
                    <a:pt x="1341004" y="822182"/>
                  </a:lnTo>
                  <a:lnTo>
                    <a:pt x="1367034" y="782702"/>
                  </a:lnTo>
                  <a:lnTo>
                    <a:pt x="1391150" y="741805"/>
                  </a:lnTo>
                  <a:lnTo>
                    <a:pt x="1412971" y="699633"/>
                  </a:lnTo>
                  <a:lnTo>
                    <a:pt x="1432118" y="656324"/>
                  </a:lnTo>
                  <a:lnTo>
                    <a:pt x="1448210" y="612018"/>
                  </a:lnTo>
                  <a:lnTo>
                    <a:pt x="1460868" y="566854"/>
                  </a:lnTo>
                  <a:lnTo>
                    <a:pt x="1469710" y="520971"/>
                  </a:lnTo>
                  <a:lnTo>
                    <a:pt x="1474358" y="474509"/>
                  </a:lnTo>
                  <a:lnTo>
                    <a:pt x="1474431" y="427607"/>
                  </a:lnTo>
                  <a:lnTo>
                    <a:pt x="1469170" y="380609"/>
                  </a:lnTo>
                  <a:lnTo>
                    <a:pt x="1458250" y="334332"/>
                  </a:lnTo>
                  <a:lnTo>
                    <a:pt x="1441933" y="289628"/>
                  </a:lnTo>
                  <a:lnTo>
                    <a:pt x="1420478" y="247347"/>
                  </a:lnTo>
                  <a:lnTo>
                    <a:pt x="1394144" y="208343"/>
                  </a:lnTo>
                  <a:lnTo>
                    <a:pt x="1363193" y="173466"/>
                  </a:lnTo>
                  <a:lnTo>
                    <a:pt x="1327885" y="143569"/>
                  </a:lnTo>
                  <a:lnTo>
                    <a:pt x="1288478" y="119502"/>
                  </a:lnTo>
                  <a:lnTo>
                    <a:pt x="1245233" y="102118"/>
                  </a:lnTo>
                  <a:lnTo>
                    <a:pt x="1194091" y="91577"/>
                  </a:lnTo>
                  <a:lnTo>
                    <a:pt x="1142056" y="90132"/>
                  </a:lnTo>
                  <a:lnTo>
                    <a:pt x="1090108" y="96934"/>
                  </a:lnTo>
                  <a:lnTo>
                    <a:pt x="1039231" y="111134"/>
                  </a:lnTo>
                  <a:lnTo>
                    <a:pt x="990404" y="131882"/>
                  </a:lnTo>
                  <a:lnTo>
                    <a:pt x="944612" y="158328"/>
                  </a:lnTo>
                  <a:lnTo>
                    <a:pt x="904141" y="187958"/>
                  </a:lnTo>
                  <a:lnTo>
                    <a:pt x="866518" y="221017"/>
                  </a:lnTo>
                  <a:lnTo>
                    <a:pt x="831436" y="256938"/>
                  </a:lnTo>
                  <a:lnTo>
                    <a:pt x="798584" y="295152"/>
                  </a:lnTo>
                  <a:lnTo>
                    <a:pt x="767653" y="335092"/>
                  </a:lnTo>
                  <a:lnTo>
                    <a:pt x="738335" y="376191"/>
                  </a:lnTo>
                  <a:lnTo>
                    <a:pt x="710321" y="417880"/>
                  </a:lnTo>
                  <a:lnTo>
                    <a:pt x="698047" y="368371"/>
                  </a:lnTo>
                  <a:lnTo>
                    <a:pt x="681208" y="320268"/>
                  </a:lnTo>
                  <a:lnTo>
                    <a:pt x="660049" y="273904"/>
                  </a:lnTo>
                  <a:lnTo>
                    <a:pt x="634813" y="229611"/>
                  </a:lnTo>
                  <a:lnTo>
                    <a:pt x="605746" y="187721"/>
                  </a:lnTo>
                  <a:lnTo>
                    <a:pt x="573090" y="148567"/>
                  </a:lnTo>
                  <a:lnTo>
                    <a:pt x="537092" y="112479"/>
                  </a:lnTo>
                  <a:lnTo>
                    <a:pt x="497994" y="79791"/>
                  </a:lnTo>
                  <a:lnTo>
                    <a:pt x="456041" y="50835"/>
                  </a:lnTo>
                  <a:lnTo>
                    <a:pt x="389827" y="17012"/>
                  </a:lnTo>
                  <a:lnTo>
                    <a:pt x="354568" y="5848"/>
                  </a:lnTo>
                  <a:lnTo>
                    <a:pt x="318108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8439773" y="4401271"/>
              <a:ext cx="1479550" cy="1443355"/>
            </a:xfrm>
            <a:custGeom>
              <a:rect b="b" l="l" r="r" t="t"/>
              <a:pathLst>
                <a:path extrusionOk="0" h="1443354" w="1479550">
                  <a:moveTo>
                    <a:pt x="295054" y="0"/>
                  </a:moveTo>
                  <a:lnTo>
                    <a:pt x="249848" y="6584"/>
                  </a:lnTo>
                  <a:lnTo>
                    <a:pt x="202247" y="24749"/>
                  </a:lnTo>
                  <a:lnTo>
                    <a:pt x="159222" y="51872"/>
                  </a:lnTo>
                  <a:lnTo>
                    <a:pt x="121134" y="85929"/>
                  </a:lnTo>
                  <a:lnTo>
                    <a:pt x="88342" y="124897"/>
                  </a:lnTo>
                  <a:lnTo>
                    <a:pt x="62814" y="164028"/>
                  </a:lnTo>
                  <a:lnTo>
                    <a:pt x="41811" y="205571"/>
                  </a:lnTo>
                  <a:lnTo>
                    <a:pt x="25198" y="249089"/>
                  </a:lnTo>
                  <a:lnTo>
                    <a:pt x="12840" y="294144"/>
                  </a:lnTo>
                  <a:lnTo>
                    <a:pt x="4695" y="339764"/>
                  </a:lnTo>
                  <a:lnTo>
                    <a:pt x="341" y="387217"/>
                  </a:lnTo>
                  <a:lnTo>
                    <a:pt x="0" y="435137"/>
                  </a:lnTo>
                  <a:lnTo>
                    <a:pt x="3230" y="480985"/>
                  </a:lnTo>
                  <a:lnTo>
                    <a:pt x="10105" y="527164"/>
                  </a:lnTo>
                  <a:lnTo>
                    <a:pt x="20420" y="572256"/>
                  </a:lnTo>
                  <a:lnTo>
                    <a:pt x="35194" y="618703"/>
                  </a:lnTo>
                  <a:lnTo>
                    <a:pt x="53830" y="663468"/>
                  </a:lnTo>
                  <a:lnTo>
                    <a:pt x="76116" y="706466"/>
                  </a:lnTo>
                  <a:lnTo>
                    <a:pt x="101838" y="747608"/>
                  </a:lnTo>
                  <a:lnTo>
                    <a:pt x="130785" y="786808"/>
                  </a:lnTo>
                  <a:lnTo>
                    <a:pt x="163551" y="825345"/>
                  </a:lnTo>
                  <a:lnTo>
                    <a:pt x="198281" y="862081"/>
                  </a:lnTo>
                  <a:lnTo>
                    <a:pt x="234422" y="897482"/>
                  </a:lnTo>
                  <a:lnTo>
                    <a:pt x="271424" y="932015"/>
                  </a:lnTo>
                  <a:lnTo>
                    <a:pt x="308736" y="966145"/>
                  </a:lnTo>
                  <a:lnTo>
                    <a:pt x="342709" y="997603"/>
                  </a:lnTo>
                  <a:lnTo>
                    <a:pt x="376774" y="1030371"/>
                  </a:lnTo>
                  <a:lnTo>
                    <a:pt x="410285" y="1064502"/>
                  </a:lnTo>
                  <a:lnTo>
                    <a:pt x="442597" y="1100046"/>
                  </a:lnTo>
                  <a:lnTo>
                    <a:pt x="473067" y="1137056"/>
                  </a:lnTo>
                  <a:lnTo>
                    <a:pt x="501050" y="1175583"/>
                  </a:lnTo>
                  <a:lnTo>
                    <a:pt x="525900" y="1215678"/>
                  </a:lnTo>
                  <a:lnTo>
                    <a:pt x="546974" y="1257394"/>
                  </a:lnTo>
                  <a:lnTo>
                    <a:pt x="563626" y="1300782"/>
                  </a:lnTo>
                  <a:lnTo>
                    <a:pt x="575211" y="1345893"/>
                  </a:lnTo>
                  <a:lnTo>
                    <a:pt x="581076" y="1392701"/>
                  </a:lnTo>
                  <a:lnTo>
                    <a:pt x="580647" y="1437263"/>
                  </a:lnTo>
                  <a:lnTo>
                    <a:pt x="580530" y="1442508"/>
                  </a:lnTo>
                  <a:lnTo>
                    <a:pt x="581800" y="1443157"/>
                  </a:lnTo>
                  <a:lnTo>
                    <a:pt x="591252" y="1437263"/>
                  </a:lnTo>
                  <a:lnTo>
                    <a:pt x="586459" y="1437263"/>
                  </a:lnTo>
                  <a:lnTo>
                    <a:pt x="581430" y="1435067"/>
                  </a:lnTo>
                  <a:lnTo>
                    <a:pt x="584816" y="1419729"/>
                  </a:lnTo>
                  <a:lnTo>
                    <a:pt x="584922" y="1418190"/>
                  </a:lnTo>
                  <a:lnTo>
                    <a:pt x="584939" y="1399460"/>
                  </a:lnTo>
                  <a:lnTo>
                    <a:pt x="584252" y="1385495"/>
                  </a:lnTo>
                  <a:lnTo>
                    <a:pt x="575784" y="1330206"/>
                  </a:lnTo>
                  <a:lnTo>
                    <a:pt x="559264" y="1276753"/>
                  </a:lnTo>
                  <a:lnTo>
                    <a:pt x="526879" y="1208481"/>
                  </a:lnTo>
                  <a:lnTo>
                    <a:pt x="501816" y="1167978"/>
                  </a:lnTo>
                  <a:lnTo>
                    <a:pt x="473823" y="1129354"/>
                  </a:lnTo>
                  <a:lnTo>
                    <a:pt x="443447" y="1092557"/>
                  </a:lnTo>
                  <a:lnTo>
                    <a:pt x="411239" y="1057535"/>
                  </a:lnTo>
                  <a:lnTo>
                    <a:pt x="376755" y="1023097"/>
                  </a:lnTo>
                  <a:lnTo>
                    <a:pt x="341184" y="989518"/>
                  </a:lnTo>
                  <a:lnTo>
                    <a:pt x="268806" y="923265"/>
                  </a:lnTo>
                  <a:lnTo>
                    <a:pt x="233014" y="889757"/>
                  </a:lnTo>
                  <a:lnTo>
                    <a:pt x="198162" y="855437"/>
                  </a:lnTo>
                  <a:lnTo>
                    <a:pt x="164758" y="819889"/>
                  </a:lnTo>
                  <a:lnTo>
                    <a:pt x="133308" y="782693"/>
                  </a:lnTo>
                  <a:lnTo>
                    <a:pt x="104318" y="743434"/>
                  </a:lnTo>
                  <a:lnTo>
                    <a:pt x="78297" y="701693"/>
                  </a:lnTo>
                  <a:lnTo>
                    <a:pt x="56129" y="658027"/>
                  </a:lnTo>
                  <a:lnTo>
                    <a:pt x="37737" y="612343"/>
                  </a:lnTo>
                  <a:lnTo>
                    <a:pt x="23223" y="565061"/>
                  </a:lnTo>
                  <a:lnTo>
                    <a:pt x="12689" y="516603"/>
                  </a:lnTo>
                  <a:lnTo>
                    <a:pt x="6237" y="467390"/>
                  </a:lnTo>
                  <a:lnTo>
                    <a:pt x="4029" y="419155"/>
                  </a:lnTo>
                  <a:lnTo>
                    <a:pt x="4089" y="414911"/>
                  </a:lnTo>
                  <a:lnTo>
                    <a:pt x="5987" y="368384"/>
                  </a:lnTo>
                  <a:lnTo>
                    <a:pt x="12392" y="319433"/>
                  </a:lnTo>
                  <a:lnTo>
                    <a:pt x="23287" y="271413"/>
                  </a:lnTo>
                  <a:lnTo>
                    <a:pt x="38773" y="224743"/>
                  </a:lnTo>
                  <a:lnTo>
                    <a:pt x="62360" y="173944"/>
                  </a:lnTo>
                  <a:lnTo>
                    <a:pt x="92659" y="126388"/>
                  </a:lnTo>
                  <a:lnTo>
                    <a:pt x="129442" y="83811"/>
                  </a:lnTo>
                  <a:lnTo>
                    <a:pt x="172481" y="47948"/>
                  </a:lnTo>
                  <a:lnTo>
                    <a:pt x="212883" y="25104"/>
                  </a:lnTo>
                  <a:lnTo>
                    <a:pt x="255498" y="10778"/>
                  </a:lnTo>
                  <a:lnTo>
                    <a:pt x="299589" y="5142"/>
                  </a:lnTo>
                  <a:lnTo>
                    <a:pt x="348066" y="5142"/>
                  </a:lnTo>
                  <a:lnTo>
                    <a:pt x="339504" y="2967"/>
                  </a:lnTo>
                  <a:lnTo>
                    <a:pt x="295054" y="0"/>
                  </a:lnTo>
                  <a:close/>
                </a:path>
                <a:path extrusionOk="0" h="1443354" w="1479550">
                  <a:moveTo>
                    <a:pt x="616203" y="1419729"/>
                  </a:moveTo>
                  <a:lnTo>
                    <a:pt x="601851" y="1429464"/>
                  </a:lnTo>
                  <a:lnTo>
                    <a:pt x="592232" y="1435342"/>
                  </a:lnTo>
                  <a:lnTo>
                    <a:pt x="586459" y="1437263"/>
                  </a:lnTo>
                  <a:lnTo>
                    <a:pt x="591252" y="1437263"/>
                  </a:lnTo>
                  <a:lnTo>
                    <a:pt x="617050" y="1421175"/>
                  </a:lnTo>
                  <a:lnTo>
                    <a:pt x="616203" y="1419729"/>
                  </a:lnTo>
                  <a:close/>
                </a:path>
                <a:path extrusionOk="0" h="1443354" w="1479550">
                  <a:moveTo>
                    <a:pt x="622815" y="1418190"/>
                  </a:moveTo>
                  <a:lnTo>
                    <a:pt x="618592" y="1418190"/>
                  </a:lnTo>
                  <a:lnTo>
                    <a:pt x="619266" y="1419346"/>
                  </a:lnTo>
                  <a:lnTo>
                    <a:pt x="619368" y="1419729"/>
                  </a:lnTo>
                  <a:lnTo>
                    <a:pt x="617050" y="1421175"/>
                  </a:lnTo>
                  <a:lnTo>
                    <a:pt x="617271" y="1421553"/>
                  </a:lnTo>
                  <a:lnTo>
                    <a:pt x="622815" y="1418190"/>
                  </a:lnTo>
                  <a:close/>
                </a:path>
                <a:path extrusionOk="0" h="1443354" w="1479550">
                  <a:moveTo>
                    <a:pt x="618592" y="1418190"/>
                  </a:moveTo>
                  <a:lnTo>
                    <a:pt x="617639" y="1418759"/>
                  </a:lnTo>
                  <a:lnTo>
                    <a:pt x="616203" y="1419729"/>
                  </a:lnTo>
                  <a:lnTo>
                    <a:pt x="617050" y="1421175"/>
                  </a:lnTo>
                  <a:lnTo>
                    <a:pt x="619457" y="1419673"/>
                  </a:lnTo>
                  <a:lnTo>
                    <a:pt x="618592" y="1418190"/>
                  </a:lnTo>
                  <a:close/>
                </a:path>
                <a:path extrusionOk="0" h="1443354" w="1479550">
                  <a:moveTo>
                    <a:pt x="1211267" y="94674"/>
                  </a:moveTo>
                  <a:lnTo>
                    <a:pt x="1172533" y="94674"/>
                  </a:lnTo>
                  <a:lnTo>
                    <a:pt x="1219565" y="100035"/>
                  </a:lnTo>
                  <a:lnTo>
                    <a:pt x="1265134" y="112946"/>
                  </a:lnTo>
                  <a:lnTo>
                    <a:pt x="1308291" y="133825"/>
                  </a:lnTo>
                  <a:lnTo>
                    <a:pt x="1350998" y="165024"/>
                  </a:lnTo>
                  <a:lnTo>
                    <a:pt x="1387803" y="202928"/>
                  </a:lnTo>
                  <a:lnTo>
                    <a:pt x="1418458" y="246095"/>
                  </a:lnTo>
                  <a:lnTo>
                    <a:pt x="1442719" y="293082"/>
                  </a:lnTo>
                  <a:lnTo>
                    <a:pt x="1459467" y="339764"/>
                  </a:lnTo>
                  <a:lnTo>
                    <a:pt x="1469958" y="387217"/>
                  </a:lnTo>
                  <a:lnTo>
                    <a:pt x="1474648" y="435137"/>
                  </a:lnTo>
                  <a:lnTo>
                    <a:pt x="1473997" y="483223"/>
                  </a:lnTo>
                  <a:lnTo>
                    <a:pt x="1468461" y="531171"/>
                  </a:lnTo>
                  <a:lnTo>
                    <a:pt x="1458499" y="578679"/>
                  </a:lnTo>
                  <a:lnTo>
                    <a:pt x="1444569" y="625445"/>
                  </a:lnTo>
                  <a:lnTo>
                    <a:pt x="1427129" y="671165"/>
                  </a:lnTo>
                  <a:lnTo>
                    <a:pt x="1406636" y="715538"/>
                  </a:lnTo>
                  <a:lnTo>
                    <a:pt x="1383549" y="758260"/>
                  </a:lnTo>
                  <a:lnTo>
                    <a:pt x="1358411" y="799275"/>
                  </a:lnTo>
                  <a:lnTo>
                    <a:pt x="1331389" y="839038"/>
                  </a:lnTo>
                  <a:lnTo>
                    <a:pt x="1302630" y="877580"/>
                  </a:lnTo>
                  <a:lnTo>
                    <a:pt x="1272281" y="914927"/>
                  </a:lnTo>
                  <a:lnTo>
                    <a:pt x="1240490" y="951109"/>
                  </a:lnTo>
                  <a:lnTo>
                    <a:pt x="1207403" y="986155"/>
                  </a:lnTo>
                  <a:lnTo>
                    <a:pt x="1173167" y="1020093"/>
                  </a:lnTo>
                  <a:lnTo>
                    <a:pt x="1137929" y="1052952"/>
                  </a:lnTo>
                  <a:lnTo>
                    <a:pt x="1101836" y="1084761"/>
                  </a:lnTo>
                  <a:lnTo>
                    <a:pt x="1065035" y="1115549"/>
                  </a:lnTo>
                  <a:lnTo>
                    <a:pt x="1026563" y="1146196"/>
                  </a:lnTo>
                  <a:lnTo>
                    <a:pt x="987446" y="1175972"/>
                  </a:lnTo>
                  <a:lnTo>
                    <a:pt x="947751" y="1204960"/>
                  </a:lnTo>
                  <a:lnTo>
                    <a:pt x="907544" y="1233240"/>
                  </a:lnTo>
                  <a:lnTo>
                    <a:pt x="866893" y="1260897"/>
                  </a:lnTo>
                  <a:lnTo>
                    <a:pt x="825865" y="1288012"/>
                  </a:lnTo>
                  <a:lnTo>
                    <a:pt x="784526" y="1314668"/>
                  </a:lnTo>
                  <a:lnTo>
                    <a:pt x="742943" y="1340946"/>
                  </a:lnTo>
                  <a:lnTo>
                    <a:pt x="615925" y="1419256"/>
                  </a:lnTo>
                  <a:lnTo>
                    <a:pt x="616203" y="1419729"/>
                  </a:lnTo>
                  <a:lnTo>
                    <a:pt x="617639" y="1418759"/>
                  </a:lnTo>
                  <a:lnTo>
                    <a:pt x="618592" y="1418190"/>
                  </a:lnTo>
                  <a:lnTo>
                    <a:pt x="622815" y="1418190"/>
                  </a:lnTo>
                  <a:lnTo>
                    <a:pt x="746068" y="1342692"/>
                  </a:lnTo>
                  <a:lnTo>
                    <a:pt x="788549" y="1316003"/>
                  </a:lnTo>
                  <a:lnTo>
                    <a:pt x="830874" y="1288851"/>
                  </a:lnTo>
                  <a:lnTo>
                    <a:pt x="872938" y="1261167"/>
                  </a:lnTo>
                  <a:lnTo>
                    <a:pt x="914636" y="1232882"/>
                  </a:lnTo>
                  <a:lnTo>
                    <a:pt x="955862" y="1203928"/>
                  </a:lnTo>
                  <a:lnTo>
                    <a:pt x="996512" y="1174236"/>
                  </a:lnTo>
                  <a:lnTo>
                    <a:pt x="1036480" y="1143737"/>
                  </a:lnTo>
                  <a:lnTo>
                    <a:pt x="1075661" y="1112362"/>
                  </a:lnTo>
                  <a:lnTo>
                    <a:pt x="1113949" y="1080044"/>
                  </a:lnTo>
                  <a:lnTo>
                    <a:pt x="1151241" y="1046713"/>
                  </a:lnTo>
                  <a:lnTo>
                    <a:pt x="1187429" y="1012300"/>
                  </a:lnTo>
                  <a:lnTo>
                    <a:pt x="1222410" y="976737"/>
                  </a:lnTo>
                  <a:lnTo>
                    <a:pt x="1256077" y="939955"/>
                  </a:lnTo>
                  <a:lnTo>
                    <a:pt x="1288326" y="901886"/>
                  </a:lnTo>
                  <a:lnTo>
                    <a:pt x="1319052" y="862460"/>
                  </a:lnTo>
                  <a:lnTo>
                    <a:pt x="1348148" y="821610"/>
                  </a:lnTo>
                  <a:lnTo>
                    <a:pt x="1375511" y="779266"/>
                  </a:lnTo>
                  <a:lnTo>
                    <a:pt x="1399585" y="737471"/>
                  </a:lnTo>
                  <a:lnTo>
                    <a:pt x="1421357" y="693966"/>
                  </a:lnTo>
                  <a:lnTo>
                    <a:pt x="1440360" y="649023"/>
                  </a:lnTo>
                  <a:lnTo>
                    <a:pt x="1456129" y="602916"/>
                  </a:lnTo>
                  <a:lnTo>
                    <a:pt x="1468195" y="555920"/>
                  </a:lnTo>
                  <a:lnTo>
                    <a:pt x="1476094" y="508308"/>
                  </a:lnTo>
                  <a:lnTo>
                    <a:pt x="1479357" y="460353"/>
                  </a:lnTo>
                  <a:lnTo>
                    <a:pt x="1477520" y="412330"/>
                  </a:lnTo>
                  <a:lnTo>
                    <a:pt x="1470115" y="364513"/>
                  </a:lnTo>
                  <a:lnTo>
                    <a:pt x="1456677" y="317174"/>
                  </a:lnTo>
                  <a:lnTo>
                    <a:pt x="1436442" y="269795"/>
                  </a:lnTo>
                  <a:lnTo>
                    <a:pt x="1410119" y="225414"/>
                  </a:lnTo>
                  <a:lnTo>
                    <a:pt x="1377881" y="185220"/>
                  </a:lnTo>
                  <a:lnTo>
                    <a:pt x="1339899" y="150400"/>
                  </a:lnTo>
                  <a:lnTo>
                    <a:pt x="1302125" y="125595"/>
                  </a:lnTo>
                  <a:lnTo>
                    <a:pt x="1261445" y="107304"/>
                  </a:lnTo>
                  <a:lnTo>
                    <a:pt x="1218564" y="95536"/>
                  </a:lnTo>
                  <a:lnTo>
                    <a:pt x="1211267" y="94674"/>
                  </a:lnTo>
                  <a:close/>
                </a:path>
                <a:path extrusionOk="0" h="1443354" w="1479550">
                  <a:moveTo>
                    <a:pt x="348066" y="5142"/>
                  </a:moveTo>
                  <a:lnTo>
                    <a:pt x="299589" y="5142"/>
                  </a:lnTo>
                  <a:lnTo>
                    <a:pt x="344420" y="8372"/>
                  </a:lnTo>
                  <a:lnTo>
                    <a:pt x="389254" y="20641"/>
                  </a:lnTo>
                  <a:lnTo>
                    <a:pt x="438193" y="43169"/>
                  </a:lnTo>
                  <a:lnTo>
                    <a:pt x="484318" y="72024"/>
                  </a:lnTo>
                  <a:lnTo>
                    <a:pt x="527193" y="106035"/>
                  </a:lnTo>
                  <a:lnTo>
                    <a:pt x="566381" y="144031"/>
                  </a:lnTo>
                  <a:lnTo>
                    <a:pt x="601446" y="184841"/>
                  </a:lnTo>
                  <a:lnTo>
                    <a:pt x="631949" y="227629"/>
                  </a:lnTo>
                  <a:lnTo>
                    <a:pt x="658319" y="272968"/>
                  </a:lnTo>
                  <a:lnTo>
                    <a:pt x="680372" y="320514"/>
                  </a:lnTo>
                  <a:lnTo>
                    <a:pt x="697921" y="369925"/>
                  </a:lnTo>
                  <a:lnTo>
                    <a:pt x="710782" y="420858"/>
                  </a:lnTo>
                  <a:lnTo>
                    <a:pt x="711188" y="422866"/>
                  </a:lnTo>
                  <a:lnTo>
                    <a:pt x="713866" y="422891"/>
                  </a:lnTo>
                  <a:lnTo>
                    <a:pt x="714846" y="421390"/>
                  </a:lnTo>
                  <a:lnTo>
                    <a:pt x="715990" y="419691"/>
                  </a:lnTo>
                  <a:lnTo>
                    <a:pt x="715073" y="419691"/>
                  </a:lnTo>
                  <a:lnTo>
                    <a:pt x="711008" y="419155"/>
                  </a:lnTo>
                  <a:lnTo>
                    <a:pt x="713874" y="414911"/>
                  </a:lnTo>
                  <a:lnTo>
                    <a:pt x="702734" y="370496"/>
                  </a:lnTo>
                  <a:lnTo>
                    <a:pt x="686013" y="322707"/>
                  </a:lnTo>
                  <a:lnTo>
                    <a:pt x="665121" y="276637"/>
                  </a:lnTo>
                  <a:lnTo>
                    <a:pt x="640267" y="232599"/>
                  </a:lnTo>
                  <a:lnTo>
                    <a:pt x="611663" y="190906"/>
                  </a:lnTo>
                  <a:lnTo>
                    <a:pt x="579517" y="151871"/>
                  </a:lnTo>
                  <a:lnTo>
                    <a:pt x="544039" y="115809"/>
                  </a:lnTo>
                  <a:lnTo>
                    <a:pt x="505440" y="83031"/>
                  </a:lnTo>
                  <a:lnTo>
                    <a:pt x="463929" y="53852"/>
                  </a:lnTo>
                  <a:lnTo>
                    <a:pt x="424381" y="31426"/>
                  </a:lnTo>
                  <a:lnTo>
                    <a:pt x="382759" y="13954"/>
                  </a:lnTo>
                  <a:lnTo>
                    <a:pt x="348066" y="5142"/>
                  </a:lnTo>
                  <a:close/>
                </a:path>
                <a:path extrusionOk="0" h="1443354" w="1479550">
                  <a:moveTo>
                    <a:pt x="713874" y="414911"/>
                  </a:moveTo>
                  <a:lnTo>
                    <a:pt x="711008" y="419155"/>
                  </a:lnTo>
                  <a:lnTo>
                    <a:pt x="715073" y="419691"/>
                  </a:lnTo>
                  <a:lnTo>
                    <a:pt x="713874" y="414911"/>
                  </a:lnTo>
                  <a:close/>
                </a:path>
                <a:path extrusionOk="0" h="1443354" w="1479550">
                  <a:moveTo>
                    <a:pt x="1174187" y="90297"/>
                  </a:moveTo>
                  <a:lnTo>
                    <a:pt x="1129019" y="91598"/>
                  </a:lnTo>
                  <a:lnTo>
                    <a:pt x="1078376" y="100196"/>
                  </a:lnTo>
                  <a:lnTo>
                    <a:pt x="1030713" y="115043"/>
                  </a:lnTo>
                  <a:lnTo>
                    <a:pt x="985880" y="135467"/>
                  </a:lnTo>
                  <a:lnTo>
                    <a:pt x="943727" y="160798"/>
                  </a:lnTo>
                  <a:lnTo>
                    <a:pt x="904102" y="190365"/>
                  </a:lnTo>
                  <a:lnTo>
                    <a:pt x="866854" y="223497"/>
                  </a:lnTo>
                  <a:lnTo>
                    <a:pt x="831834" y="259523"/>
                  </a:lnTo>
                  <a:lnTo>
                    <a:pt x="798889" y="297773"/>
                  </a:lnTo>
                  <a:lnTo>
                    <a:pt x="767871" y="337575"/>
                  </a:lnTo>
                  <a:lnTo>
                    <a:pt x="738627" y="378260"/>
                  </a:lnTo>
                  <a:lnTo>
                    <a:pt x="713874" y="414911"/>
                  </a:lnTo>
                  <a:lnTo>
                    <a:pt x="715073" y="419691"/>
                  </a:lnTo>
                  <a:lnTo>
                    <a:pt x="715990" y="419691"/>
                  </a:lnTo>
                  <a:lnTo>
                    <a:pt x="742177" y="380811"/>
                  </a:lnTo>
                  <a:lnTo>
                    <a:pt x="770942" y="340563"/>
                  </a:lnTo>
                  <a:lnTo>
                    <a:pt x="801350" y="301267"/>
                  </a:lnTo>
                  <a:lnTo>
                    <a:pt x="833611" y="263542"/>
                  </a:lnTo>
                  <a:lnTo>
                    <a:pt x="867936" y="228010"/>
                  </a:lnTo>
                  <a:lnTo>
                    <a:pt x="904534" y="195289"/>
                  </a:lnTo>
                  <a:lnTo>
                    <a:pt x="943616" y="166001"/>
                  </a:lnTo>
                  <a:lnTo>
                    <a:pt x="985391" y="140765"/>
                  </a:lnTo>
                  <a:lnTo>
                    <a:pt x="1030070" y="120202"/>
                  </a:lnTo>
                  <a:lnTo>
                    <a:pt x="1077862" y="104933"/>
                  </a:lnTo>
                  <a:lnTo>
                    <a:pt x="1124983" y="96446"/>
                  </a:lnTo>
                  <a:lnTo>
                    <a:pt x="1172533" y="94674"/>
                  </a:lnTo>
                  <a:lnTo>
                    <a:pt x="1211267" y="94674"/>
                  </a:lnTo>
                  <a:lnTo>
                    <a:pt x="1174187" y="90297"/>
                  </a:ln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18"/>
          <p:cNvGrpSpPr/>
          <p:nvPr/>
        </p:nvGrpSpPr>
        <p:grpSpPr>
          <a:xfrm>
            <a:off x="5916340" y="1582257"/>
            <a:ext cx="3276600" cy="4936824"/>
            <a:chOff x="5916340" y="1582257"/>
            <a:chExt cx="3276600" cy="4936824"/>
          </a:xfrm>
        </p:grpSpPr>
        <p:sp>
          <p:nvSpPr>
            <p:cNvPr id="491" name="Google Shape;491;p18"/>
            <p:cNvSpPr/>
            <p:nvPr/>
          </p:nvSpPr>
          <p:spPr>
            <a:xfrm>
              <a:off x="5916340" y="1582257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3" y="4391990"/>
                  </a:moveTo>
                  <a:lnTo>
                    <a:pt x="0" y="4391990"/>
                  </a:lnTo>
                  <a:lnTo>
                    <a:pt x="0" y="0"/>
                  </a:lnTo>
                  <a:lnTo>
                    <a:pt x="3276003" y="0"/>
                  </a:lnTo>
                  <a:lnTo>
                    <a:pt x="3276003" y="4391990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2" name="Google Shape;49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51765" y="2598852"/>
              <a:ext cx="1496568" cy="1627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18"/>
            <p:cNvSpPr/>
            <p:nvPr/>
          </p:nvSpPr>
          <p:spPr>
            <a:xfrm>
              <a:off x="7785443" y="2718728"/>
              <a:ext cx="1048385" cy="1010285"/>
            </a:xfrm>
            <a:custGeom>
              <a:rect b="b" l="l" r="r" t="t"/>
              <a:pathLst>
                <a:path extrusionOk="0" h="1010285" w="1048384">
                  <a:moveTo>
                    <a:pt x="486219" y="38100"/>
                  </a:moveTo>
                  <a:lnTo>
                    <a:pt x="458330" y="11430"/>
                  </a:lnTo>
                  <a:lnTo>
                    <a:pt x="441807" y="8890"/>
                  </a:lnTo>
                  <a:lnTo>
                    <a:pt x="434174" y="7620"/>
                  </a:lnTo>
                  <a:lnTo>
                    <a:pt x="426974" y="7620"/>
                  </a:lnTo>
                  <a:lnTo>
                    <a:pt x="373456" y="6350"/>
                  </a:lnTo>
                  <a:lnTo>
                    <a:pt x="298424" y="6350"/>
                  </a:lnTo>
                  <a:lnTo>
                    <a:pt x="298424" y="147320"/>
                  </a:lnTo>
                  <a:lnTo>
                    <a:pt x="298310" y="154940"/>
                  </a:lnTo>
                  <a:lnTo>
                    <a:pt x="296887" y="162560"/>
                  </a:lnTo>
                  <a:lnTo>
                    <a:pt x="296392" y="164020"/>
                  </a:lnTo>
                  <a:lnTo>
                    <a:pt x="296392" y="309880"/>
                  </a:lnTo>
                  <a:lnTo>
                    <a:pt x="296265" y="313690"/>
                  </a:lnTo>
                  <a:lnTo>
                    <a:pt x="295389" y="323850"/>
                  </a:lnTo>
                  <a:lnTo>
                    <a:pt x="294017" y="329450"/>
                  </a:lnTo>
                  <a:lnTo>
                    <a:pt x="294017" y="491490"/>
                  </a:lnTo>
                  <a:lnTo>
                    <a:pt x="292468" y="500380"/>
                  </a:lnTo>
                  <a:lnTo>
                    <a:pt x="289814" y="508254"/>
                  </a:lnTo>
                  <a:lnTo>
                    <a:pt x="289814" y="817880"/>
                  </a:lnTo>
                  <a:lnTo>
                    <a:pt x="278587" y="862330"/>
                  </a:lnTo>
                  <a:lnTo>
                    <a:pt x="262280" y="880110"/>
                  </a:lnTo>
                  <a:lnTo>
                    <a:pt x="255346" y="887730"/>
                  </a:lnTo>
                  <a:lnTo>
                    <a:pt x="249339" y="894080"/>
                  </a:lnTo>
                  <a:lnTo>
                    <a:pt x="244259" y="899160"/>
                  </a:lnTo>
                  <a:lnTo>
                    <a:pt x="238239" y="904240"/>
                  </a:lnTo>
                  <a:lnTo>
                    <a:pt x="232473" y="906780"/>
                  </a:lnTo>
                  <a:lnTo>
                    <a:pt x="221983" y="906780"/>
                  </a:lnTo>
                  <a:lnTo>
                    <a:pt x="192163" y="878840"/>
                  </a:lnTo>
                  <a:lnTo>
                    <a:pt x="184492" y="869950"/>
                  </a:lnTo>
                  <a:lnTo>
                    <a:pt x="179781" y="864870"/>
                  </a:lnTo>
                  <a:lnTo>
                    <a:pt x="167132" y="826770"/>
                  </a:lnTo>
                  <a:lnTo>
                    <a:pt x="167030" y="812800"/>
                  </a:lnTo>
                  <a:lnTo>
                    <a:pt x="167411" y="808990"/>
                  </a:lnTo>
                  <a:lnTo>
                    <a:pt x="167919" y="806450"/>
                  </a:lnTo>
                  <a:lnTo>
                    <a:pt x="169087" y="800100"/>
                  </a:lnTo>
                  <a:lnTo>
                    <a:pt x="171297" y="793750"/>
                  </a:lnTo>
                  <a:lnTo>
                    <a:pt x="174434" y="788670"/>
                  </a:lnTo>
                  <a:lnTo>
                    <a:pt x="177698" y="782320"/>
                  </a:lnTo>
                  <a:lnTo>
                    <a:pt x="183057" y="778510"/>
                  </a:lnTo>
                  <a:lnTo>
                    <a:pt x="190398" y="775970"/>
                  </a:lnTo>
                  <a:lnTo>
                    <a:pt x="194602" y="774700"/>
                  </a:lnTo>
                  <a:lnTo>
                    <a:pt x="202996" y="774700"/>
                  </a:lnTo>
                  <a:lnTo>
                    <a:pt x="207187" y="775970"/>
                  </a:lnTo>
                  <a:lnTo>
                    <a:pt x="214426" y="782320"/>
                  </a:lnTo>
                  <a:lnTo>
                    <a:pt x="217843" y="786130"/>
                  </a:lnTo>
                  <a:lnTo>
                    <a:pt x="220878" y="791210"/>
                  </a:lnTo>
                  <a:lnTo>
                    <a:pt x="221932" y="792480"/>
                  </a:lnTo>
                  <a:lnTo>
                    <a:pt x="224561" y="795020"/>
                  </a:lnTo>
                  <a:lnTo>
                    <a:pt x="228638" y="798830"/>
                  </a:lnTo>
                  <a:lnTo>
                    <a:pt x="230720" y="797560"/>
                  </a:lnTo>
                  <a:lnTo>
                    <a:pt x="232422" y="795020"/>
                  </a:lnTo>
                  <a:lnTo>
                    <a:pt x="236613" y="789940"/>
                  </a:lnTo>
                  <a:lnTo>
                    <a:pt x="243967" y="783590"/>
                  </a:lnTo>
                  <a:lnTo>
                    <a:pt x="250926" y="779780"/>
                  </a:lnTo>
                  <a:lnTo>
                    <a:pt x="257467" y="775970"/>
                  </a:lnTo>
                  <a:lnTo>
                    <a:pt x="263588" y="775970"/>
                  </a:lnTo>
                  <a:lnTo>
                    <a:pt x="271246" y="777240"/>
                  </a:lnTo>
                  <a:lnTo>
                    <a:pt x="277672" y="782320"/>
                  </a:lnTo>
                  <a:lnTo>
                    <a:pt x="282892" y="791210"/>
                  </a:lnTo>
                  <a:lnTo>
                    <a:pt x="288874" y="810260"/>
                  </a:lnTo>
                  <a:lnTo>
                    <a:pt x="289814" y="817880"/>
                  </a:lnTo>
                  <a:lnTo>
                    <a:pt x="289814" y="508254"/>
                  </a:lnTo>
                  <a:lnTo>
                    <a:pt x="289471" y="509270"/>
                  </a:lnTo>
                  <a:lnTo>
                    <a:pt x="288925" y="510692"/>
                  </a:lnTo>
                  <a:lnTo>
                    <a:pt x="288925" y="641350"/>
                  </a:lnTo>
                  <a:lnTo>
                    <a:pt x="281698" y="681990"/>
                  </a:lnTo>
                  <a:lnTo>
                    <a:pt x="258483" y="717550"/>
                  </a:lnTo>
                  <a:lnTo>
                    <a:pt x="231863" y="736600"/>
                  </a:lnTo>
                  <a:lnTo>
                    <a:pt x="230822" y="736600"/>
                  </a:lnTo>
                  <a:lnTo>
                    <a:pt x="228981" y="737870"/>
                  </a:lnTo>
                  <a:lnTo>
                    <a:pt x="226364" y="736600"/>
                  </a:lnTo>
                  <a:lnTo>
                    <a:pt x="220853" y="736600"/>
                  </a:lnTo>
                  <a:lnTo>
                    <a:pt x="217690" y="734060"/>
                  </a:lnTo>
                  <a:lnTo>
                    <a:pt x="181914" y="699770"/>
                  </a:lnTo>
                  <a:lnTo>
                    <a:pt x="166052" y="651510"/>
                  </a:lnTo>
                  <a:lnTo>
                    <a:pt x="166154" y="642620"/>
                  </a:lnTo>
                  <a:lnTo>
                    <a:pt x="185635" y="607060"/>
                  </a:lnTo>
                  <a:lnTo>
                    <a:pt x="193332" y="605790"/>
                  </a:lnTo>
                  <a:lnTo>
                    <a:pt x="199339" y="605790"/>
                  </a:lnTo>
                  <a:lnTo>
                    <a:pt x="205524" y="609600"/>
                  </a:lnTo>
                  <a:lnTo>
                    <a:pt x="211886" y="613410"/>
                  </a:lnTo>
                  <a:lnTo>
                    <a:pt x="218427" y="619760"/>
                  </a:lnTo>
                  <a:lnTo>
                    <a:pt x="219875" y="621030"/>
                  </a:lnTo>
                  <a:lnTo>
                    <a:pt x="221183" y="622300"/>
                  </a:lnTo>
                  <a:lnTo>
                    <a:pt x="223304" y="627380"/>
                  </a:lnTo>
                  <a:lnTo>
                    <a:pt x="224358" y="628650"/>
                  </a:lnTo>
                  <a:lnTo>
                    <a:pt x="225272" y="631190"/>
                  </a:lnTo>
                  <a:lnTo>
                    <a:pt x="229069" y="628650"/>
                  </a:lnTo>
                  <a:lnTo>
                    <a:pt x="231686" y="624840"/>
                  </a:lnTo>
                  <a:lnTo>
                    <a:pt x="234823" y="621030"/>
                  </a:lnTo>
                  <a:lnTo>
                    <a:pt x="236791" y="619760"/>
                  </a:lnTo>
                  <a:lnTo>
                    <a:pt x="238887" y="617220"/>
                  </a:lnTo>
                  <a:lnTo>
                    <a:pt x="246341" y="610870"/>
                  </a:lnTo>
                  <a:lnTo>
                    <a:pt x="253936" y="607060"/>
                  </a:lnTo>
                  <a:lnTo>
                    <a:pt x="261810" y="607060"/>
                  </a:lnTo>
                  <a:lnTo>
                    <a:pt x="288251" y="636270"/>
                  </a:lnTo>
                  <a:lnTo>
                    <a:pt x="288925" y="641350"/>
                  </a:lnTo>
                  <a:lnTo>
                    <a:pt x="288925" y="510692"/>
                  </a:lnTo>
                  <a:lnTo>
                    <a:pt x="287032" y="515620"/>
                  </a:lnTo>
                  <a:lnTo>
                    <a:pt x="284187" y="521970"/>
                  </a:lnTo>
                  <a:lnTo>
                    <a:pt x="280962" y="527050"/>
                  </a:lnTo>
                  <a:lnTo>
                    <a:pt x="277342" y="533400"/>
                  </a:lnTo>
                  <a:lnTo>
                    <a:pt x="246341" y="566420"/>
                  </a:lnTo>
                  <a:lnTo>
                    <a:pt x="239534" y="568960"/>
                  </a:lnTo>
                  <a:lnTo>
                    <a:pt x="237959" y="570230"/>
                  </a:lnTo>
                  <a:lnTo>
                    <a:pt x="227736" y="570230"/>
                  </a:lnTo>
                  <a:lnTo>
                    <a:pt x="224574" y="568960"/>
                  </a:lnTo>
                  <a:lnTo>
                    <a:pt x="194830" y="544830"/>
                  </a:lnTo>
                  <a:lnTo>
                    <a:pt x="190855" y="538480"/>
                  </a:lnTo>
                  <a:lnTo>
                    <a:pt x="187223" y="533400"/>
                  </a:lnTo>
                  <a:lnTo>
                    <a:pt x="173050" y="494030"/>
                  </a:lnTo>
                  <a:lnTo>
                    <a:pt x="172199" y="483870"/>
                  </a:lnTo>
                  <a:lnTo>
                    <a:pt x="172237" y="472440"/>
                  </a:lnTo>
                  <a:lnTo>
                    <a:pt x="172491" y="469900"/>
                  </a:lnTo>
                  <a:lnTo>
                    <a:pt x="173139" y="468630"/>
                  </a:lnTo>
                  <a:lnTo>
                    <a:pt x="174180" y="463550"/>
                  </a:lnTo>
                  <a:lnTo>
                    <a:pt x="192963" y="439420"/>
                  </a:lnTo>
                  <a:lnTo>
                    <a:pt x="205714" y="439420"/>
                  </a:lnTo>
                  <a:lnTo>
                    <a:pt x="212813" y="441960"/>
                  </a:lnTo>
                  <a:lnTo>
                    <a:pt x="220573" y="449580"/>
                  </a:lnTo>
                  <a:lnTo>
                    <a:pt x="222681" y="450850"/>
                  </a:lnTo>
                  <a:lnTo>
                    <a:pt x="224523" y="453390"/>
                  </a:lnTo>
                  <a:lnTo>
                    <a:pt x="225971" y="454660"/>
                  </a:lnTo>
                  <a:lnTo>
                    <a:pt x="227545" y="457200"/>
                  </a:lnTo>
                  <a:lnTo>
                    <a:pt x="229387" y="459740"/>
                  </a:lnTo>
                  <a:lnTo>
                    <a:pt x="231368" y="462280"/>
                  </a:lnTo>
                  <a:lnTo>
                    <a:pt x="233591" y="461010"/>
                  </a:lnTo>
                  <a:lnTo>
                    <a:pt x="235153" y="459740"/>
                  </a:lnTo>
                  <a:lnTo>
                    <a:pt x="237261" y="458470"/>
                  </a:lnTo>
                  <a:lnTo>
                    <a:pt x="238036" y="458470"/>
                  </a:lnTo>
                  <a:lnTo>
                    <a:pt x="238556" y="457200"/>
                  </a:lnTo>
                  <a:lnTo>
                    <a:pt x="242354" y="453390"/>
                  </a:lnTo>
                  <a:lnTo>
                    <a:pt x="246024" y="449580"/>
                  </a:lnTo>
                  <a:lnTo>
                    <a:pt x="249809" y="445770"/>
                  </a:lnTo>
                  <a:lnTo>
                    <a:pt x="253479" y="441960"/>
                  </a:lnTo>
                  <a:lnTo>
                    <a:pt x="258191" y="439420"/>
                  </a:lnTo>
                  <a:lnTo>
                    <a:pt x="265010" y="439420"/>
                  </a:lnTo>
                  <a:lnTo>
                    <a:pt x="267639" y="440690"/>
                  </a:lnTo>
                  <a:lnTo>
                    <a:pt x="271830" y="440690"/>
                  </a:lnTo>
                  <a:lnTo>
                    <a:pt x="279717" y="444500"/>
                  </a:lnTo>
                  <a:lnTo>
                    <a:pt x="284975" y="448310"/>
                  </a:lnTo>
                  <a:lnTo>
                    <a:pt x="287743" y="454660"/>
                  </a:lnTo>
                  <a:lnTo>
                    <a:pt x="290652" y="461010"/>
                  </a:lnTo>
                  <a:lnTo>
                    <a:pt x="292506" y="468630"/>
                  </a:lnTo>
                  <a:lnTo>
                    <a:pt x="293446" y="474980"/>
                  </a:lnTo>
                  <a:lnTo>
                    <a:pt x="293966" y="477520"/>
                  </a:lnTo>
                  <a:lnTo>
                    <a:pt x="294017" y="491490"/>
                  </a:lnTo>
                  <a:lnTo>
                    <a:pt x="294017" y="329450"/>
                  </a:lnTo>
                  <a:lnTo>
                    <a:pt x="292900" y="334010"/>
                  </a:lnTo>
                  <a:lnTo>
                    <a:pt x="288810" y="344170"/>
                  </a:lnTo>
                  <a:lnTo>
                    <a:pt x="283133" y="355600"/>
                  </a:lnTo>
                  <a:lnTo>
                    <a:pt x="279336" y="360680"/>
                  </a:lnTo>
                  <a:lnTo>
                    <a:pt x="275170" y="367030"/>
                  </a:lnTo>
                  <a:lnTo>
                    <a:pt x="270598" y="372110"/>
                  </a:lnTo>
                  <a:lnTo>
                    <a:pt x="265620" y="377190"/>
                  </a:lnTo>
                  <a:lnTo>
                    <a:pt x="260375" y="381000"/>
                  </a:lnTo>
                  <a:lnTo>
                    <a:pt x="255041" y="384810"/>
                  </a:lnTo>
                  <a:lnTo>
                    <a:pt x="249631" y="389890"/>
                  </a:lnTo>
                  <a:lnTo>
                    <a:pt x="244157" y="393700"/>
                  </a:lnTo>
                  <a:lnTo>
                    <a:pt x="240893" y="397510"/>
                  </a:lnTo>
                  <a:lnTo>
                    <a:pt x="237223" y="398780"/>
                  </a:lnTo>
                  <a:lnTo>
                    <a:pt x="229870" y="398780"/>
                  </a:lnTo>
                  <a:lnTo>
                    <a:pt x="226987" y="397510"/>
                  </a:lnTo>
                  <a:lnTo>
                    <a:pt x="224358" y="394970"/>
                  </a:lnTo>
                  <a:lnTo>
                    <a:pt x="214566" y="387350"/>
                  </a:lnTo>
                  <a:lnTo>
                    <a:pt x="205346" y="378460"/>
                  </a:lnTo>
                  <a:lnTo>
                    <a:pt x="196723" y="368300"/>
                  </a:lnTo>
                  <a:lnTo>
                    <a:pt x="188709" y="359410"/>
                  </a:lnTo>
                  <a:lnTo>
                    <a:pt x="181914" y="349250"/>
                  </a:lnTo>
                  <a:lnTo>
                    <a:pt x="177126" y="337820"/>
                  </a:lnTo>
                  <a:lnTo>
                    <a:pt x="174320" y="325120"/>
                  </a:lnTo>
                  <a:lnTo>
                    <a:pt x="173494" y="311150"/>
                  </a:lnTo>
                  <a:lnTo>
                    <a:pt x="173609" y="306070"/>
                  </a:lnTo>
                  <a:lnTo>
                    <a:pt x="174637" y="299720"/>
                  </a:lnTo>
                  <a:lnTo>
                    <a:pt x="174891" y="295910"/>
                  </a:lnTo>
                  <a:lnTo>
                    <a:pt x="200901" y="266700"/>
                  </a:lnTo>
                  <a:lnTo>
                    <a:pt x="206794" y="267970"/>
                  </a:lnTo>
                  <a:lnTo>
                    <a:pt x="212636" y="270510"/>
                  </a:lnTo>
                  <a:lnTo>
                    <a:pt x="218465" y="274320"/>
                  </a:lnTo>
                  <a:lnTo>
                    <a:pt x="224294" y="279400"/>
                  </a:lnTo>
                  <a:lnTo>
                    <a:pt x="225869" y="279400"/>
                  </a:lnTo>
                  <a:lnTo>
                    <a:pt x="227444" y="281940"/>
                  </a:lnTo>
                  <a:lnTo>
                    <a:pt x="229031" y="283210"/>
                  </a:lnTo>
                  <a:lnTo>
                    <a:pt x="230606" y="285750"/>
                  </a:lnTo>
                  <a:lnTo>
                    <a:pt x="232575" y="288290"/>
                  </a:lnTo>
                  <a:lnTo>
                    <a:pt x="235216" y="290830"/>
                  </a:lnTo>
                  <a:lnTo>
                    <a:pt x="237832" y="288290"/>
                  </a:lnTo>
                  <a:lnTo>
                    <a:pt x="240055" y="285750"/>
                  </a:lnTo>
                  <a:lnTo>
                    <a:pt x="244754" y="279400"/>
                  </a:lnTo>
                  <a:lnTo>
                    <a:pt x="246456" y="278130"/>
                  </a:lnTo>
                  <a:lnTo>
                    <a:pt x="252209" y="270510"/>
                  </a:lnTo>
                  <a:lnTo>
                    <a:pt x="259143" y="266700"/>
                  </a:lnTo>
                  <a:lnTo>
                    <a:pt x="272796" y="266700"/>
                  </a:lnTo>
                  <a:lnTo>
                    <a:pt x="295313" y="302260"/>
                  </a:lnTo>
                  <a:lnTo>
                    <a:pt x="296392" y="309880"/>
                  </a:lnTo>
                  <a:lnTo>
                    <a:pt x="296392" y="164020"/>
                  </a:lnTo>
                  <a:lnTo>
                    <a:pt x="271691" y="207010"/>
                  </a:lnTo>
                  <a:lnTo>
                    <a:pt x="235953" y="227330"/>
                  </a:lnTo>
                  <a:lnTo>
                    <a:pt x="224142" y="226060"/>
                  </a:lnTo>
                  <a:lnTo>
                    <a:pt x="188493" y="189230"/>
                  </a:lnTo>
                  <a:lnTo>
                    <a:pt x="175641" y="144780"/>
                  </a:lnTo>
                  <a:lnTo>
                    <a:pt x="175895" y="138430"/>
                  </a:lnTo>
                  <a:lnTo>
                    <a:pt x="176149" y="135890"/>
                  </a:lnTo>
                  <a:lnTo>
                    <a:pt x="176530" y="133350"/>
                  </a:lnTo>
                  <a:lnTo>
                    <a:pt x="176911" y="129540"/>
                  </a:lnTo>
                  <a:lnTo>
                    <a:pt x="177431" y="127000"/>
                  </a:lnTo>
                  <a:lnTo>
                    <a:pt x="178600" y="120650"/>
                  </a:lnTo>
                  <a:lnTo>
                    <a:pt x="180936" y="115570"/>
                  </a:lnTo>
                  <a:lnTo>
                    <a:pt x="184340" y="110490"/>
                  </a:lnTo>
                  <a:lnTo>
                    <a:pt x="187858" y="105410"/>
                  </a:lnTo>
                  <a:lnTo>
                    <a:pt x="193103" y="101600"/>
                  </a:lnTo>
                  <a:lnTo>
                    <a:pt x="199910" y="100330"/>
                  </a:lnTo>
                  <a:lnTo>
                    <a:pt x="200964" y="99060"/>
                  </a:lnTo>
                  <a:lnTo>
                    <a:pt x="210146" y="99060"/>
                  </a:lnTo>
                  <a:lnTo>
                    <a:pt x="214477" y="100330"/>
                  </a:lnTo>
                  <a:lnTo>
                    <a:pt x="218287" y="104140"/>
                  </a:lnTo>
                  <a:lnTo>
                    <a:pt x="222237" y="106680"/>
                  </a:lnTo>
                  <a:lnTo>
                    <a:pt x="225780" y="110490"/>
                  </a:lnTo>
                  <a:lnTo>
                    <a:pt x="228815" y="114300"/>
                  </a:lnTo>
                  <a:lnTo>
                    <a:pt x="231978" y="118110"/>
                  </a:lnTo>
                  <a:lnTo>
                    <a:pt x="232905" y="120650"/>
                  </a:lnTo>
                  <a:lnTo>
                    <a:pt x="234734" y="120650"/>
                  </a:lnTo>
                  <a:lnTo>
                    <a:pt x="237363" y="121920"/>
                  </a:lnTo>
                  <a:lnTo>
                    <a:pt x="239979" y="120650"/>
                  </a:lnTo>
                  <a:lnTo>
                    <a:pt x="242201" y="119380"/>
                  </a:lnTo>
                  <a:lnTo>
                    <a:pt x="248475" y="111760"/>
                  </a:lnTo>
                  <a:lnTo>
                    <a:pt x="253834" y="104140"/>
                  </a:lnTo>
                  <a:lnTo>
                    <a:pt x="260781" y="100330"/>
                  </a:lnTo>
                  <a:lnTo>
                    <a:pt x="274421" y="100330"/>
                  </a:lnTo>
                  <a:lnTo>
                    <a:pt x="279412" y="101600"/>
                  </a:lnTo>
                  <a:lnTo>
                    <a:pt x="284010" y="106680"/>
                  </a:lnTo>
                  <a:lnTo>
                    <a:pt x="288747" y="110490"/>
                  </a:lnTo>
                  <a:lnTo>
                    <a:pt x="298424" y="147320"/>
                  </a:lnTo>
                  <a:lnTo>
                    <a:pt x="298424" y="6350"/>
                  </a:lnTo>
                  <a:lnTo>
                    <a:pt x="292874" y="6350"/>
                  </a:lnTo>
                  <a:lnTo>
                    <a:pt x="252958" y="5080"/>
                  </a:lnTo>
                  <a:lnTo>
                    <a:pt x="173634" y="3810"/>
                  </a:lnTo>
                  <a:lnTo>
                    <a:pt x="133769" y="2540"/>
                  </a:lnTo>
                  <a:lnTo>
                    <a:pt x="93649" y="2540"/>
                  </a:lnTo>
                  <a:lnTo>
                    <a:pt x="53263" y="1270"/>
                  </a:lnTo>
                  <a:lnTo>
                    <a:pt x="43815" y="0"/>
                  </a:lnTo>
                  <a:lnTo>
                    <a:pt x="36461" y="0"/>
                  </a:lnTo>
                  <a:lnTo>
                    <a:pt x="1625" y="26670"/>
                  </a:lnTo>
                  <a:lnTo>
                    <a:pt x="0" y="45720"/>
                  </a:lnTo>
                  <a:lnTo>
                    <a:pt x="2247" y="53340"/>
                  </a:lnTo>
                  <a:lnTo>
                    <a:pt x="6858" y="58420"/>
                  </a:lnTo>
                  <a:lnTo>
                    <a:pt x="11595" y="64770"/>
                  </a:lnTo>
                  <a:lnTo>
                    <a:pt x="17767" y="68580"/>
                  </a:lnTo>
                  <a:lnTo>
                    <a:pt x="25641" y="71120"/>
                  </a:lnTo>
                  <a:lnTo>
                    <a:pt x="29845" y="72390"/>
                  </a:lnTo>
                  <a:lnTo>
                    <a:pt x="43624" y="72390"/>
                  </a:lnTo>
                  <a:lnTo>
                    <a:pt x="48336" y="73660"/>
                  </a:lnTo>
                  <a:lnTo>
                    <a:pt x="57785" y="73660"/>
                  </a:lnTo>
                  <a:lnTo>
                    <a:pt x="62636" y="72390"/>
                  </a:lnTo>
                  <a:lnTo>
                    <a:pt x="72605" y="73660"/>
                  </a:lnTo>
                  <a:lnTo>
                    <a:pt x="102057" y="73660"/>
                  </a:lnTo>
                  <a:lnTo>
                    <a:pt x="122326" y="76200"/>
                  </a:lnTo>
                  <a:lnTo>
                    <a:pt x="141782" y="91440"/>
                  </a:lnTo>
                  <a:lnTo>
                    <a:pt x="141681" y="100330"/>
                  </a:lnTo>
                  <a:lnTo>
                    <a:pt x="140017" y="111760"/>
                  </a:lnTo>
                  <a:lnTo>
                    <a:pt x="138493" y="123190"/>
                  </a:lnTo>
                  <a:lnTo>
                    <a:pt x="133718" y="172720"/>
                  </a:lnTo>
                  <a:lnTo>
                    <a:pt x="132410" y="190500"/>
                  </a:lnTo>
                  <a:lnTo>
                    <a:pt x="131724" y="199390"/>
                  </a:lnTo>
                  <a:lnTo>
                    <a:pt x="129425" y="241300"/>
                  </a:lnTo>
                  <a:lnTo>
                    <a:pt x="127596" y="281940"/>
                  </a:lnTo>
                  <a:lnTo>
                    <a:pt x="126199" y="322580"/>
                  </a:lnTo>
                  <a:lnTo>
                    <a:pt x="125234" y="363220"/>
                  </a:lnTo>
                  <a:lnTo>
                    <a:pt x="124460" y="403860"/>
                  </a:lnTo>
                  <a:lnTo>
                    <a:pt x="122440" y="483870"/>
                  </a:lnTo>
                  <a:lnTo>
                    <a:pt x="121158" y="527050"/>
                  </a:lnTo>
                  <a:lnTo>
                    <a:pt x="119684" y="585470"/>
                  </a:lnTo>
                  <a:lnTo>
                    <a:pt x="119494" y="609600"/>
                  </a:lnTo>
                  <a:lnTo>
                    <a:pt x="119380" y="642620"/>
                  </a:lnTo>
                  <a:lnTo>
                    <a:pt x="119507" y="669290"/>
                  </a:lnTo>
                  <a:lnTo>
                    <a:pt x="120230" y="717550"/>
                  </a:lnTo>
                  <a:lnTo>
                    <a:pt x="121653" y="768350"/>
                  </a:lnTo>
                  <a:lnTo>
                    <a:pt x="123355" y="814070"/>
                  </a:lnTo>
                  <a:lnTo>
                    <a:pt x="125425" y="859790"/>
                  </a:lnTo>
                  <a:lnTo>
                    <a:pt x="127965" y="906780"/>
                  </a:lnTo>
                  <a:lnTo>
                    <a:pt x="130683" y="951230"/>
                  </a:lnTo>
                  <a:lnTo>
                    <a:pt x="149377" y="988060"/>
                  </a:lnTo>
                  <a:lnTo>
                    <a:pt x="164782" y="993140"/>
                  </a:lnTo>
                  <a:lnTo>
                    <a:pt x="172999" y="995680"/>
                  </a:lnTo>
                  <a:lnTo>
                    <a:pt x="189242" y="998220"/>
                  </a:lnTo>
                  <a:lnTo>
                    <a:pt x="197319" y="998220"/>
                  </a:lnTo>
                  <a:lnTo>
                    <a:pt x="205409" y="999490"/>
                  </a:lnTo>
                  <a:lnTo>
                    <a:pt x="267754" y="999490"/>
                  </a:lnTo>
                  <a:lnTo>
                    <a:pt x="305650" y="994410"/>
                  </a:lnTo>
                  <a:lnTo>
                    <a:pt x="337502" y="972820"/>
                  </a:lnTo>
                  <a:lnTo>
                    <a:pt x="342607" y="935990"/>
                  </a:lnTo>
                  <a:lnTo>
                    <a:pt x="342341" y="933450"/>
                  </a:lnTo>
                  <a:lnTo>
                    <a:pt x="341807" y="932180"/>
                  </a:lnTo>
                  <a:lnTo>
                    <a:pt x="339293" y="913130"/>
                  </a:lnTo>
                  <a:lnTo>
                    <a:pt x="338721" y="906780"/>
                  </a:lnTo>
                  <a:lnTo>
                    <a:pt x="337566" y="894080"/>
                  </a:lnTo>
                  <a:lnTo>
                    <a:pt x="336626" y="875030"/>
                  </a:lnTo>
                  <a:lnTo>
                    <a:pt x="336511" y="859790"/>
                  </a:lnTo>
                  <a:lnTo>
                    <a:pt x="336384" y="826770"/>
                  </a:lnTo>
                  <a:lnTo>
                    <a:pt x="336245" y="817880"/>
                  </a:lnTo>
                  <a:lnTo>
                    <a:pt x="335546" y="797560"/>
                  </a:lnTo>
                  <a:lnTo>
                    <a:pt x="334264" y="775970"/>
                  </a:lnTo>
                  <a:lnTo>
                    <a:pt x="334175" y="774700"/>
                  </a:lnTo>
                  <a:lnTo>
                    <a:pt x="333248" y="760730"/>
                  </a:lnTo>
                  <a:lnTo>
                    <a:pt x="332359" y="741680"/>
                  </a:lnTo>
                  <a:lnTo>
                    <a:pt x="332232" y="737870"/>
                  </a:lnTo>
                  <a:lnTo>
                    <a:pt x="331851" y="726440"/>
                  </a:lnTo>
                  <a:lnTo>
                    <a:pt x="331749" y="722630"/>
                  </a:lnTo>
                  <a:lnTo>
                    <a:pt x="331470" y="704850"/>
                  </a:lnTo>
                  <a:lnTo>
                    <a:pt x="331368" y="694690"/>
                  </a:lnTo>
                  <a:lnTo>
                    <a:pt x="331470" y="636270"/>
                  </a:lnTo>
                  <a:lnTo>
                    <a:pt x="331571" y="628650"/>
                  </a:lnTo>
                  <a:lnTo>
                    <a:pt x="332016" y="607060"/>
                  </a:lnTo>
                  <a:lnTo>
                    <a:pt x="332041" y="605790"/>
                  </a:lnTo>
                  <a:lnTo>
                    <a:pt x="332346" y="590550"/>
                  </a:lnTo>
                  <a:lnTo>
                    <a:pt x="332676" y="576580"/>
                  </a:lnTo>
                  <a:lnTo>
                    <a:pt x="332854" y="570230"/>
                  </a:lnTo>
                  <a:lnTo>
                    <a:pt x="333095" y="561340"/>
                  </a:lnTo>
                  <a:lnTo>
                    <a:pt x="333502" y="548640"/>
                  </a:lnTo>
                  <a:lnTo>
                    <a:pt x="334073" y="533400"/>
                  </a:lnTo>
                  <a:lnTo>
                    <a:pt x="334568" y="521970"/>
                  </a:lnTo>
                  <a:lnTo>
                    <a:pt x="334683" y="515620"/>
                  </a:lnTo>
                  <a:lnTo>
                    <a:pt x="335635" y="439420"/>
                  </a:lnTo>
                  <a:lnTo>
                    <a:pt x="336156" y="398780"/>
                  </a:lnTo>
                  <a:lnTo>
                    <a:pt x="336816" y="355600"/>
                  </a:lnTo>
                  <a:lnTo>
                    <a:pt x="338696" y="284480"/>
                  </a:lnTo>
                  <a:lnTo>
                    <a:pt x="341134" y="227330"/>
                  </a:lnTo>
                  <a:lnTo>
                    <a:pt x="341909" y="212090"/>
                  </a:lnTo>
                  <a:lnTo>
                    <a:pt x="344627" y="176530"/>
                  </a:lnTo>
                  <a:lnTo>
                    <a:pt x="348157" y="140970"/>
                  </a:lnTo>
                  <a:lnTo>
                    <a:pt x="352475" y="105410"/>
                  </a:lnTo>
                  <a:lnTo>
                    <a:pt x="352983" y="100330"/>
                  </a:lnTo>
                  <a:lnTo>
                    <a:pt x="359892" y="81280"/>
                  </a:lnTo>
                  <a:lnTo>
                    <a:pt x="362381" y="81280"/>
                  </a:lnTo>
                  <a:lnTo>
                    <a:pt x="365785" y="80010"/>
                  </a:lnTo>
                  <a:lnTo>
                    <a:pt x="380339" y="80010"/>
                  </a:lnTo>
                  <a:lnTo>
                    <a:pt x="449605" y="81280"/>
                  </a:lnTo>
                  <a:lnTo>
                    <a:pt x="456730" y="80010"/>
                  </a:lnTo>
                  <a:lnTo>
                    <a:pt x="486105" y="45720"/>
                  </a:lnTo>
                  <a:lnTo>
                    <a:pt x="486219" y="38100"/>
                  </a:lnTo>
                  <a:close/>
                </a:path>
                <a:path extrusionOk="0" h="1010285" w="1048384">
                  <a:moveTo>
                    <a:pt x="1048067" y="45034"/>
                  </a:moveTo>
                  <a:lnTo>
                    <a:pt x="1046086" y="38684"/>
                  </a:lnTo>
                  <a:lnTo>
                    <a:pt x="1041869" y="32334"/>
                  </a:lnTo>
                  <a:lnTo>
                    <a:pt x="1037780" y="25984"/>
                  </a:lnTo>
                  <a:lnTo>
                    <a:pt x="1032129" y="22174"/>
                  </a:lnTo>
                  <a:lnTo>
                    <a:pt x="1017422" y="17094"/>
                  </a:lnTo>
                  <a:lnTo>
                    <a:pt x="1013879" y="17094"/>
                  </a:lnTo>
                  <a:lnTo>
                    <a:pt x="1006538" y="15824"/>
                  </a:lnTo>
                  <a:lnTo>
                    <a:pt x="1002855" y="15824"/>
                  </a:lnTo>
                  <a:lnTo>
                    <a:pt x="970165" y="13284"/>
                  </a:lnTo>
                  <a:lnTo>
                    <a:pt x="937399" y="13284"/>
                  </a:lnTo>
                  <a:lnTo>
                    <a:pt x="871550" y="10744"/>
                  </a:lnTo>
                  <a:lnTo>
                    <a:pt x="754075" y="10744"/>
                  </a:lnTo>
                  <a:lnTo>
                    <a:pt x="754075" y="151714"/>
                  </a:lnTo>
                  <a:lnTo>
                    <a:pt x="753922" y="161874"/>
                  </a:lnTo>
                  <a:lnTo>
                    <a:pt x="752500" y="169494"/>
                  </a:lnTo>
                  <a:lnTo>
                    <a:pt x="751992" y="170992"/>
                  </a:lnTo>
                  <a:lnTo>
                    <a:pt x="751992" y="316814"/>
                  </a:lnTo>
                  <a:lnTo>
                    <a:pt x="751878" y="320624"/>
                  </a:lnTo>
                  <a:lnTo>
                    <a:pt x="751001" y="330784"/>
                  </a:lnTo>
                  <a:lnTo>
                    <a:pt x="749617" y="336435"/>
                  </a:lnTo>
                  <a:lnTo>
                    <a:pt x="749617" y="498424"/>
                  </a:lnTo>
                  <a:lnTo>
                    <a:pt x="748068" y="507314"/>
                  </a:lnTo>
                  <a:lnTo>
                    <a:pt x="745413" y="515188"/>
                  </a:lnTo>
                  <a:lnTo>
                    <a:pt x="745413" y="824814"/>
                  </a:lnTo>
                  <a:lnTo>
                    <a:pt x="734199" y="869264"/>
                  </a:lnTo>
                  <a:lnTo>
                    <a:pt x="717892" y="887044"/>
                  </a:lnTo>
                  <a:lnTo>
                    <a:pt x="710958" y="894664"/>
                  </a:lnTo>
                  <a:lnTo>
                    <a:pt x="704938" y="901014"/>
                  </a:lnTo>
                  <a:lnTo>
                    <a:pt x="699871" y="906094"/>
                  </a:lnTo>
                  <a:lnTo>
                    <a:pt x="693851" y="911174"/>
                  </a:lnTo>
                  <a:lnTo>
                    <a:pt x="688086" y="913714"/>
                  </a:lnTo>
                  <a:lnTo>
                    <a:pt x="677595" y="913714"/>
                  </a:lnTo>
                  <a:lnTo>
                    <a:pt x="647776" y="885774"/>
                  </a:lnTo>
                  <a:lnTo>
                    <a:pt x="640105" y="876884"/>
                  </a:lnTo>
                  <a:lnTo>
                    <a:pt x="635393" y="871804"/>
                  </a:lnTo>
                  <a:lnTo>
                    <a:pt x="622744" y="833704"/>
                  </a:lnTo>
                  <a:lnTo>
                    <a:pt x="622630" y="819734"/>
                  </a:lnTo>
                  <a:lnTo>
                    <a:pt x="623011" y="815924"/>
                  </a:lnTo>
                  <a:lnTo>
                    <a:pt x="623531" y="813384"/>
                  </a:lnTo>
                  <a:lnTo>
                    <a:pt x="624700" y="807034"/>
                  </a:lnTo>
                  <a:lnTo>
                    <a:pt x="626910" y="800684"/>
                  </a:lnTo>
                  <a:lnTo>
                    <a:pt x="630047" y="795604"/>
                  </a:lnTo>
                  <a:lnTo>
                    <a:pt x="633298" y="789254"/>
                  </a:lnTo>
                  <a:lnTo>
                    <a:pt x="638670" y="785444"/>
                  </a:lnTo>
                  <a:lnTo>
                    <a:pt x="646010" y="782904"/>
                  </a:lnTo>
                  <a:lnTo>
                    <a:pt x="650201" y="781634"/>
                  </a:lnTo>
                  <a:lnTo>
                    <a:pt x="658596" y="781634"/>
                  </a:lnTo>
                  <a:lnTo>
                    <a:pt x="662800" y="782904"/>
                  </a:lnTo>
                  <a:lnTo>
                    <a:pt x="666356" y="786714"/>
                  </a:lnTo>
                  <a:lnTo>
                    <a:pt x="670026" y="789254"/>
                  </a:lnTo>
                  <a:lnTo>
                    <a:pt x="673455" y="793064"/>
                  </a:lnTo>
                  <a:lnTo>
                    <a:pt x="676478" y="798144"/>
                  </a:lnTo>
                  <a:lnTo>
                    <a:pt x="677532" y="799414"/>
                  </a:lnTo>
                  <a:lnTo>
                    <a:pt x="680161" y="801954"/>
                  </a:lnTo>
                  <a:lnTo>
                    <a:pt x="684250" y="805764"/>
                  </a:lnTo>
                  <a:lnTo>
                    <a:pt x="686333" y="803224"/>
                  </a:lnTo>
                  <a:lnTo>
                    <a:pt x="688035" y="801954"/>
                  </a:lnTo>
                  <a:lnTo>
                    <a:pt x="692226" y="796874"/>
                  </a:lnTo>
                  <a:lnTo>
                    <a:pt x="699579" y="790524"/>
                  </a:lnTo>
                  <a:lnTo>
                    <a:pt x="706526" y="785444"/>
                  </a:lnTo>
                  <a:lnTo>
                    <a:pt x="713079" y="782904"/>
                  </a:lnTo>
                  <a:lnTo>
                    <a:pt x="719201" y="782904"/>
                  </a:lnTo>
                  <a:lnTo>
                    <a:pt x="744486" y="817194"/>
                  </a:lnTo>
                  <a:lnTo>
                    <a:pt x="745413" y="824814"/>
                  </a:lnTo>
                  <a:lnTo>
                    <a:pt x="745413" y="515188"/>
                  </a:lnTo>
                  <a:lnTo>
                    <a:pt x="745070" y="516204"/>
                  </a:lnTo>
                  <a:lnTo>
                    <a:pt x="744537" y="517601"/>
                  </a:lnTo>
                  <a:lnTo>
                    <a:pt x="744537" y="648284"/>
                  </a:lnTo>
                  <a:lnTo>
                    <a:pt x="737311" y="687654"/>
                  </a:lnTo>
                  <a:lnTo>
                    <a:pt x="734402" y="695274"/>
                  </a:lnTo>
                  <a:lnTo>
                    <a:pt x="709218" y="729564"/>
                  </a:lnTo>
                  <a:lnTo>
                    <a:pt x="687476" y="743534"/>
                  </a:lnTo>
                  <a:lnTo>
                    <a:pt x="676465" y="743534"/>
                  </a:lnTo>
                  <a:lnTo>
                    <a:pt x="673303" y="740994"/>
                  </a:lnTo>
                  <a:lnTo>
                    <a:pt x="663155" y="733374"/>
                  </a:lnTo>
                  <a:lnTo>
                    <a:pt x="631037" y="695274"/>
                  </a:lnTo>
                  <a:lnTo>
                    <a:pt x="621652" y="658444"/>
                  </a:lnTo>
                  <a:lnTo>
                    <a:pt x="621766" y="649554"/>
                  </a:lnTo>
                  <a:lnTo>
                    <a:pt x="641248" y="613994"/>
                  </a:lnTo>
                  <a:lnTo>
                    <a:pt x="648944" y="612724"/>
                  </a:lnTo>
                  <a:lnTo>
                    <a:pt x="654939" y="612724"/>
                  </a:lnTo>
                  <a:lnTo>
                    <a:pt x="661136" y="616534"/>
                  </a:lnTo>
                  <a:lnTo>
                    <a:pt x="667499" y="620344"/>
                  </a:lnTo>
                  <a:lnTo>
                    <a:pt x="674039" y="626694"/>
                  </a:lnTo>
                  <a:lnTo>
                    <a:pt x="675474" y="627964"/>
                  </a:lnTo>
                  <a:lnTo>
                    <a:pt x="676795" y="629234"/>
                  </a:lnTo>
                  <a:lnTo>
                    <a:pt x="678903" y="633044"/>
                  </a:lnTo>
                  <a:lnTo>
                    <a:pt x="679958" y="635584"/>
                  </a:lnTo>
                  <a:lnTo>
                    <a:pt x="680885" y="638124"/>
                  </a:lnTo>
                  <a:lnTo>
                    <a:pt x="684682" y="635584"/>
                  </a:lnTo>
                  <a:lnTo>
                    <a:pt x="687298" y="631774"/>
                  </a:lnTo>
                  <a:lnTo>
                    <a:pt x="688873" y="630504"/>
                  </a:lnTo>
                  <a:lnTo>
                    <a:pt x="690435" y="627964"/>
                  </a:lnTo>
                  <a:lnTo>
                    <a:pt x="692391" y="626694"/>
                  </a:lnTo>
                  <a:lnTo>
                    <a:pt x="694486" y="624154"/>
                  </a:lnTo>
                  <a:lnTo>
                    <a:pt x="701941" y="617804"/>
                  </a:lnTo>
                  <a:lnTo>
                    <a:pt x="709549" y="613994"/>
                  </a:lnTo>
                  <a:lnTo>
                    <a:pt x="717410" y="613994"/>
                  </a:lnTo>
                  <a:lnTo>
                    <a:pt x="743864" y="643204"/>
                  </a:lnTo>
                  <a:lnTo>
                    <a:pt x="744537" y="648284"/>
                  </a:lnTo>
                  <a:lnTo>
                    <a:pt x="744537" y="517601"/>
                  </a:lnTo>
                  <a:lnTo>
                    <a:pt x="742632" y="522554"/>
                  </a:lnTo>
                  <a:lnTo>
                    <a:pt x="739800" y="528904"/>
                  </a:lnTo>
                  <a:lnTo>
                    <a:pt x="736574" y="533984"/>
                  </a:lnTo>
                  <a:lnTo>
                    <a:pt x="732955" y="540334"/>
                  </a:lnTo>
                  <a:lnTo>
                    <a:pt x="701954" y="573354"/>
                  </a:lnTo>
                  <a:lnTo>
                    <a:pt x="695134" y="575894"/>
                  </a:lnTo>
                  <a:lnTo>
                    <a:pt x="693572" y="575894"/>
                  </a:lnTo>
                  <a:lnTo>
                    <a:pt x="692124" y="577164"/>
                  </a:lnTo>
                  <a:lnTo>
                    <a:pt x="683336" y="577164"/>
                  </a:lnTo>
                  <a:lnTo>
                    <a:pt x="680186" y="575894"/>
                  </a:lnTo>
                  <a:lnTo>
                    <a:pt x="672833" y="572084"/>
                  </a:lnTo>
                  <a:lnTo>
                    <a:pt x="666000" y="567004"/>
                  </a:lnTo>
                  <a:lnTo>
                    <a:pt x="659422" y="560654"/>
                  </a:lnTo>
                  <a:lnTo>
                    <a:pt x="654761" y="556844"/>
                  </a:lnTo>
                  <a:lnTo>
                    <a:pt x="650443" y="551764"/>
                  </a:lnTo>
                  <a:lnTo>
                    <a:pt x="646468" y="545414"/>
                  </a:lnTo>
                  <a:lnTo>
                    <a:pt x="642835" y="540334"/>
                  </a:lnTo>
                  <a:lnTo>
                    <a:pt x="628662" y="500964"/>
                  </a:lnTo>
                  <a:lnTo>
                    <a:pt x="627811" y="490804"/>
                  </a:lnTo>
                  <a:lnTo>
                    <a:pt x="627849" y="479374"/>
                  </a:lnTo>
                  <a:lnTo>
                    <a:pt x="628103" y="476834"/>
                  </a:lnTo>
                  <a:lnTo>
                    <a:pt x="628751" y="475564"/>
                  </a:lnTo>
                  <a:lnTo>
                    <a:pt x="629780" y="470484"/>
                  </a:lnTo>
                  <a:lnTo>
                    <a:pt x="655027" y="445084"/>
                  </a:lnTo>
                  <a:lnTo>
                    <a:pt x="661327" y="445084"/>
                  </a:lnTo>
                  <a:lnTo>
                    <a:pt x="668426" y="448894"/>
                  </a:lnTo>
                  <a:lnTo>
                    <a:pt x="676173" y="456514"/>
                  </a:lnTo>
                  <a:lnTo>
                    <a:pt x="678281" y="457784"/>
                  </a:lnTo>
                  <a:lnTo>
                    <a:pt x="680123" y="459054"/>
                  </a:lnTo>
                  <a:lnTo>
                    <a:pt x="681570" y="461594"/>
                  </a:lnTo>
                  <a:lnTo>
                    <a:pt x="683145" y="464134"/>
                  </a:lnTo>
                  <a:lnTo>
                    <a:pt x="684999" y="466674"/>
                  </a:lnTo>
                  <a:lnTo>
                    <a:pt x="686968" y="469214"/>
                  </a:lnTo>
                  <a:lnTo>
                    <a:pt x="689190" y="467944"/>
                  </a:lnTo>
                  <a:lnTo>
                    <a:pt x="690765" y="466674"/>
                  </a:lnTo>
                  <a:lnTo>
                    <a:pt x="692861" y="465404"/>
                  </a:lnTo>
                  <a:lnTo>
                    <a:pt x="693648" y="465404"/>
                  </a:lnTo>
                  <a:lnTo>
                    <a:pt x="694169" y="464134"/>
                  </a:lnTo>
                  <a:lnTo>
                    <a:pt x="697966" y="460324"/>
                  </a:lnTo>
                  <a:lnTo>
                    <a:pt x="701624" y="456514"/>
                  </a:lnTo>
                  <a:lnTo>
                    <a:pt x="705421" y="452704"/>
                  </a:lnTo>
                  <a:lnTo>
                    <a:pt x="709079" y="448894"/>
                  </a:lnTo>
                  <a:lnTo>
                    <a:pt x="713803" y="446354"/>
                  </a:lnTo>
                  <a:lnTo>
                    <a:pt x="720610" y="446354"/>
                  </a:lnTo>
                  <a:lnTo>
                    <a:pt x="727443" y="447624"/>
                  </a:lnTo>
                  <a:lnTo>
                    <a:pt x="735317" y="451434"/>
                  </a:lnTo>
                  <a:lnTo>
                    <a:pt x="740575" y="455244"/>
                  </a:lnTo>
                  <a:lnTo>
                    <a:pt x="743356" y="461594"/>
                  </a:lnTo>
                  <a:lnTo>
                    <a:pt x="746252" y="467944"/>
                  </a:lnTo>
                  <a:lnTo>
                    <a:pt x="748106" y="474294"/>
                  </a:lnTo>
                  <a:lnTo>
                    <a:pt x="749046" y="481914"/>
                  </a:lnTo>
                  <a:lnTo>
                    <a:pt x="749579" y="484454"/>
                  </a:lnTo>
                  <a:lnTo>
                    <a:pt x="749617" y="498424"/>
                  </a:lnTo>
                  <a:lnTo>
                    <a:pt x="749617" y="336435"/>
                  </a:lnTo>
                  <a:lnTo>
                    <a:pt x="748512" y="340944"/>
                  </a:lnTo>
                  <a:lnTo>
                    <a:pt x="744423" y="351104"/>
                  </a:lnTo>
                  <a:lnTo>
                    <a:pt x="738746" y="362534"/>
                  </a:lnTo>
                  <a:lnTo>
                    <a:pt x="734949" y="367614"/>
                  </a:lnTo>
                  <a:lnTo>
                    <a:pt x="730770" y="373964"/>
                  </a:lnTo>
                  <a:lnTo>
                    <a:pt x="726211" y="379044"/>
                  </a:lnTo>
                  <a:lnTo>
                    <a:pt x="721220" y="382854"/>
                  </a:lnTo>
                  <a:lnTo>
                    <a:pt x="715975" y="387934"/>
                  </a:lnTo>
                  <a:lnTo>
                    <a:pt x="710641" y="391744"/>
                  </a:lnTo>
                  <a:lnTo>
                    <a:pt x="705231" y="396824"/>
                  </a:lnTo>
                  <a:lnTo>
                    <a:pt x="699770" y="400634"/>
                  </a:lnTo>
                  <a:lnTo>
                    <a:pt x="696493" y="404444"/>
                  </a:lnTo>
                  <a:lnTo>
                    <a:pt x="692823" y="405714"/>
                  </a:lnTo>
                  <a:lnTo>
                    <a:pt x="685482" y="405714"/>
                  </a:lnTo>
                  <a:lnTo>
                    <a:pt x="682599" y="404444"/>
                  </a:lnTo>
                  <a:lnTo>
                    <a:pt x="679958" y="401904"/>
                  </a:lnTo>
                  <a:lnTo>
                    <a:pt x="670179" y="394284"/>
                  </a:lnTo>
                  <a:lnTo>
                    <a:pt x="660958" y="385394"/>
                  </a:lnTo>
                  <a:lnTo>
                    <a:pt x="652335" y="375234"/>
                  </a:lnTo>
                  <a:lnTo>
                    <a:pt x="644309" y="366344"/>
                  </a:lnTo>
                  <a:lnTo>
                    <a:pt x="637527" y="356184"/>
                  </a:lnTo>
                  <a:lnTo>
                    <a:pt x="632726" y="344754"/>
                  </a:lnTo>
                  <a:lnTo>
                    <a:pt x="629920" y="332054"/>
                  </a:lnTo>
                  <a:lnTo>
                    <a:pt x="629094" y="318084"/>
                  </a:lnTo>
                  <a:lnTo>
                    <a:pt x="629208" y="313004"/>
                  </a:lnTo>
                  <a:lnTo>
                    <a:pt x="630250" y="306654"/>
                  </a:lnTo>
                  <a:lnTo>
                    <a:pt x="630504" y="302844"/>
                  </a:lnTo>
                  <a:lnTo>
                    <a:pt x="656513" y="273634"/>
                  </a:lnTo>
                  <a:lnTo>
                    <a:pt x="662406" y="274904"/>
                  </a:lnTo>
                  <a:lnTo>
                    <a:pt x="674077" y="279984"/>
                  </a:lnTo>
                  <a:lnTo>
                    <a:pt x="679894" y="286334"/>
                  </a:lnTo>
                  <a:lnTo>
                    <a:pt x="681469" y="286334"/>
                  </a:lnTo>
                  <a:lnTo>
                    <a:pt x="683056" y="288874"/>
                  </a:lnTo>
                  <a:lnTo>
                    <a:pt x="686219" y="292684"/>
                  </a:lnTo>
                  <a:lnTo>
                    <a:pt x="688187" y="295224"/>
                  </a:lnTo>
                  <a:lnTo>
                    <a:pt x="690816" y="297764"/>
                  </a:lnTo>
                  <a:lnTo>
                    <a:pt x="695655" y="292684"/>
                  </a:lnTo>
                  <a:lnTo>
                    <a:pt x="700366" y="286334"/>
                  </a:lnTo>
                  <a:lnTo>
                    <a:pt x="702068" y="285064"/>
                  </a:lnTo>
                  <a:lnTo>
                    <a:pt x="707809" y="277444"/>
                  </a:lnTo>
                  <a:lnTo>
                    <a:pt x="714756" y="273634"/>
                  </a:lnTo>
                  <a:lnTo>
                    <a:pt x="728395" y="273634"/>
                  </a:lnTo>
                  <a:lnTo>
                    <a:pt x="750925" y="309194"/>
                  </a:lnTo>
                  <a:lnTo>
                    <a:pt x="751992" y="316814"/>
                  </a:lnTo>
                  <a:lnTo>
                    <a:pt x="751992" y="170992"/>
                  </a:lnTo>
                  <a:lnTo>
                    <a:pt x="727303" y="213944"/>
                  </a:lnTo>
                  <a:lnTo>
                    <a:pt x="691565" y="234264"/>
                  </a:lnTo>
                  <a:lnTo>
                    <a:pt x="679742" y="231724"/>
                  </a:lnTo>
                  <a:lnTo>
                    <a:pt x="644093" y="196164"/>
                  </a:lnTo>
                  <a:lnTo>
                    <a:pt x="631253" y="151714"/>
                  </a:lnTo>
                  <a:lnTo>
                    <a:pt x="631494" y="145364"/>
                  </a:lnTo>
                  <a:lnTo>
                    <a:pt x="632142" y="139014"/>
                  </a:lnTo>
                  <a:lnTo>
                    <a:pt x="632523" y="136474"/>
                  </a:lnTo>
                  <a:lnTo>
                    <a:pt x="633044" y="133934"/>
                  </a:lnTo>
                  <a:lnTo>
                    <a:pt x="634199" y="127584"/>
                  </a:lnTo>
                  <a:lnTo>
                    <a:pt x="655523" y="107264"/>
                  </a:lnTo>
                  <a:lnTo>
                    <a:pt x="656577" y="105994"/>
                  </a:lnTo>
                  <a:lnTo>
                    <a:pt x="665746" y="105994"/>
                  </a:lnTo>
                  <a:lnTo>
                    <a:pt x="670090" y="107264"/>
                  </a:lnTo>
                  <a:lnTo>
                    <a:pt x="673900" y="111074"/>
                  </a:lnTo>
                  <a:lnTo>
                    <a:pt x="677837" y="113614"/>
                  </a:lnTo>
                  <a:lnTo>
                    <a:pt x="681393" y="117424"/>
                  </a:lnTo>
                  <a:lnTo>
                    <a:pt x="684415" y="119964"/>
                  </a:lnTo>
                  <a:lnTo>
                    <a:pt x="687578" y="125044"/>
                  </a:lnTo>
                  <a:lnTo>
                    <a:pt x="688505" y="126314"/>
                  </a:lnTo>
                  <a:lnTo>
                    <a:pt x="690346" y="127584"/>
                  </a:lnTo>
                  <a:lnTo>
                    <a:pt x="692962" y="128854"/>
                  </a:lnTo>
                  <a:lnTo>
                    <a:pt x="695591" y="127584"/>
                  </a:lnTo>
                  <a:lnTo>
                    <a:pt x="697814" y="126314"/>
                  </a:lnTo>
                  <a:lnTo>
                    <a:pt x="700951" y="122504"/>
                  </a:lnTo>
                  <a:lnTo>
                    <a:pt x="702525" y="119964"/>
                  </a:lnTo>
                  <a:lnTo>
                    <a:pt x="704088" y="118694"/>
                  </a:lnTo>
                  <a:lnTo>
                    <a:pt x="709447" y="111074"/>
                  </a:lnTo>
                  <a:lnTo>
                    <a:pt x="716381" y="107264"/>
                  </a:lnTo>
                  <a:lnTo>
                    <a:pt x="730021" y="107264"/>
                  </a:lnTo>
                  <a:lnTo>
                    <a:pt x="735025" y="108534"/>
                  </a:lnTo>
                  <a:lnTo>
                    <a:pt x="739622" y="113614"/>
                  </a:lnTo>
                  <a:lnTo>
                    <a:pt x="744347" y="117424"/>
                  </a:lnTo>
                  <a:lnTo>
                    <a:pt x="754075" y="151714"/>
                  </a:lnTo>
                  <a:lnTo>
                    <a:pt x="754075" y="10744"/>
                  </a:lnTo>
                  <a:lnTo>
                    <a:pt x="734123" y="10744"/>
                  </a:lnTo>
                  <a:lnTo>
                    <a:pt x="714146" y="9474"/>
                  </a:lnTo>
                  <a:lnTo>
                    <a:pt x="678929" y="9474"/>
                  </a:lnTo>
                  <a:lnTo>
                    <a:pt x="629945" y="13284"/>
                  </a:lnTo>
                  <a:lnTo>
                    <a:pt x="594321" y="32334"/>
                  </a:lnTo>
                  <a:lnTo>
                    <a:pt x="585965" y="93294"/>
                  </a:lnTo>
                  <a:lnTo>
                    <a:pt x="585152" y="130124"/>
                  </a:lnTo>
                  <a:lnTo>
                    <a:pt x="585381" y="169494"/>
                  </a:lnTo>
                  <a:lnTo>
                    <a:pt x="585546" y="177114"/>
                  </a:lnTo>
                  <a:lnTo>
                    <a:pt x="586117" y="197434"/>
                  </a:lnTo>
                  <a:lnTo>
                    <a:pt x="586536" y="224104"/>
                  </a:lnTo>
                  <a:lnTo>
                    <a:pt x="586524" y="267284"/>
                  </a:lnTo>
                  <a:lnTo>
                    <a:pt x="585228" y="328244"/>
                  </a:lnTo>
                  <a:lnTo>
                    <a:pt x="583107" y="382854"/>
                  </a:lnTo>
                  <a:lnTo>
                    <a:pt x="578167" y="476834"/>
                  </a:lnTo>
                  <a:lnTo>
                    <a:pt x="577253" y="493344"/>
                  </a:lnTo>
                  <a:lnTo>
                    <a:pt x="576605" y="542874"/>
                  </a:lnTo>
                  <a:lnTo>
                    <a:pt x="573786" y="596214"/>
                  </a:lnTo>
                  <a:lnTo>
                    <a:pt x="573303" y="645744"/>
                  </a:lnTo>
                  <a:lnTo>
                    <a:pt x="573430" y="660984"/>
                  </a:lnTo>
                  <a:lnTo>
                    <a:pt x="573684" y="677494"/>
                  </a:lnTo>
                  <a:lnTo>
                    <a:pt x="574802" y="719404"/>
                  </a:lnTo>
                  <a:lnTo>
                    <a:pt x="575106" y="738454"/>
                  </a:lnTo>
                  <a:lnTo>
                    <a:pt x="575170" y="771474"/>
                  </a:lnTo>
                  <a:lnTo>
                    <a:pt x="575068" y="784174"/>
                  </a:lnTo>
                  <a:lnTo>
                    <a:pt x="572427" y="875614"/>
                  </a:lnTo>
                  <a:lnTo>
                    <a:pt x="571195" y="906094"/>
                  </a:lnTo>
                  <a:lnTo>
                    <a:pt x="571182" y="926414"/>
                  </a:lnTo>
                  <a:lnTo>
                    <a:pt x="572922" y="974674"/>
                  </a:lnTo>
                  <a:lnTo>
                    <a:pt x="599274" y="1007694"/>
                  </a:lnTo>
                  <a:lnTo>
                    <a:pt x="610209" y="1010234"/>
                  </a:lnTo>
                  <a:lnTo>
                    <a:pt x="662139" y="1010234"/>
                  </a:lnTo>
                  <a:lnTo>
                    <a:pt x="687743" y="1008964"/>
                  </a:lnTo>
                  <a:lnTo>
                    <a:pt x="700455" y="1008964"/>
                  </a:lnTo>
                  <a:lnTo>
                    <a:pt x="713117" y="1007694"/>
                  </a:lnTo>
                  <a:lnTo>
                    <a:pt x="725728" y="1007694"/>
                  </a:lnTo>
                  <a:lnTo>
                    <a:pt x="745413" y="1008964"/>
                  </a:lnTo>
                  <a:lnTo>
                    <a:pt x="761936" y="1008964"/>
                  </a:lnTo>
                  <a:lnTo>
                    <a:pt x="767181" y="1007694"/>
                  </a:lnTo>
                  <a:lnTo>
                    <a:pt x="847496" y="1007694"/>
                  </a:lnTo>
                  <a:lnTo>
                    <a:pt x="920407" y="1003884"/>
                  </a:lnTo>
                  <a:lnTo>
                    <a:pt x="944968" y="1003884"/>
                  </a:lnTo>
                  <a:lnTo>
                    <a:pt x="969695" y="1002614"/>
                  </a:lnTo>
                  <a:lnTo>
                    <a:pt x="986612" y="1002614"/>
                  </a:lnTo>
                  <a:lnTo>
                    <a:pt x="1023721" y="975944"/>
                  </a:lnTo>
                  <a:lnTo>
                    <a:pt x="1025207" y="965784"/>
                  </a:lnTo>
                  <a:lnTo>
                    <a:pt x="1025194" y="964514"/>
                  </a:lnTo>
                  <a:lnTo>
                    <a:pt x="1002017" y="932764"/>
                  </a:lnTo>
                  <a:lnTo>
                    <a:pt x="989685" y="928954"/>
                  </a:lnTo>
                  <a:lnTo>
                    <a:pt x="982332" y="928954"/>
                  </a:lnTo>
                  <a:lnTo>
                    <a:pt x="801471" y="935304"/>
                  </a:lnTo>
                  <a:lnTo>
                    <a:pt x="793597" y="935304"/>
                  </a:lnTo>
                  <a:lnTo>
                    <a:pt x="785215" y="913714"/>
                  </a:lnTo>
                  <a:lnTo>
                    <a:pt x="785304" y="906094"/>
                  </a:lnTo>
                  <a:lnTo>
                    <a:pt x="785393" y="899744"/>
                  </a:lnTo>
                  <a:lnTo>
                    <a:pt x="785533" y="893394"/>
                  </a:lnTo>
                  <a:lnTo>
                    <a:pt x="785774" y="885774"/>
                  </a:lnTo>
                  <a:lnTo>
                    <a:pt x="786193" y="875614"/>
                  </a:lnTo>
                  <a:lnTo>
                    <a:pt x="787311" y="843864"/>
                  </a:lnTo>
                  <a:lnTo>
                    <a:pt x="788797" y="793064"/>
                  </a:lnTo>
                  <a:lnTo>
                    <a:pt x="789038" y="782904"/>
                  </a:lnTo>
                  <a:lnTo>
                    <a:pt x="789076" y="781634"/>
                  </a:lnTo>
                  <a:lnTo>
                    <a:pt x="789305" y="771474"/>
                  </a:lnTo>
                  <a:lnTo>
                    <a:pt x="789584" y="756234"/>
                  </a:lnTo>
                  <a:lnTo>
                    <a:pt x="789736" y="743534"/>
                  </a:lnTo>
                  <a:lnTo>
                    <a:pt x="789800" y="738454"/>
                  </a:lnTo>
                  <a:lnTo>
                    <a:pt x="789927" y="732104"/>
                  </a:lnTo>
                  <a:lnTo>
                    <a:pt x="790130" y="714324"/>
                  </a:lnTo>
                  <a:lnTo>
                    <a:pt x="790028" y="691464"/>
                  </a:lnTo>
                  <a:lnTo>
                    <a:pt x="789660" y="682574"/>
                  </a:lnTo>
                  <a:lnTo>
                    <a:pt x="789076" y="674954"/>
                  </a:lnTo>
                  <a:lnTo>
                    <a:pt x="789292" y="660984"/>
                  </a:lnTo>
                  <a:lnTo>
                    <a:pt x="790460" y="657174"/>
                  </a:lnTo>
                  <a:lnTo>
                    <a:pt x="792949" y="653364"/>
                  </a:lnTo>
                  <a:lnTo>
                    <a:pt x="795299" y="650824"/>
                  </a:lnTo>
                  <a:lnTo>
                    <a:pt x="799884" y="649554"/>
                  </a:lnTo>
                  <a:lnTo>
                    <a:pt x="881341" y="649554"/>
                  </a:lnTo>
                  <a:lnTo>
                    <a:pt x="886066" y="650824"/>
                  </a:lnTo>
                  <a:lnTo>
                    <a:pt x="891057" y="650824"/>
                  </a:lnTo>
                  <a:lnTo>
                    <a:pt x="896302" y="652094"/>
                  </a:lnTo>
                  <a:lnTo>
                    <a:pt x="903389" y="653364"/>
                  </a:lnTo>
                  <a:lnTo>
                    <a:pt x="911263" y="653364"/>
                  </a:lnTo>
                  <a:lnTo>
                    <a:pt x="918197" y="650824"/>
                  </a:lnTo>
                  <a:lnTo>
                    <a:pt x="919734" y="649554"/>
                  </a:lnTo>
                  <a:lnTo>
                    <a:pt x="924356" y="645744"/>
                  </a:lnTo>
                  <a:lnTo>
                    <a:pt x="936879" y="613994"/>
                  </a:lnTo>
                  <a:lnTo>
                    <a:pt x="936904" y="612724"/>
                  </a:lnTo>
                  <a:lnTo>
                    <a:pt x="911313" y="580974"/>
                  </a:lnTo>
                  <a:lnTo>
                    <a:pt x="905154" y="578434"/>
                  </a:lnTo>
                  <a:lnTo>
                    <a:pt x="898842" y="577164"/>
                  </a:lnTo>
                  <a:lnTo>
                    <a:pt x="886256" y="577164"/>
                  </a:lnTo>
                  <a:lnTo>
                    <a:pt x="879957" y="575894"/>
                  </a:lnTo>
                  <a:lnTo>
                    <a:pt x="873658" y="575894"/>
                  </a:lnTo>
                  <a:lnTo>
                    <a:pt x="838238" y="577164"/>
                  </a:lnTo>
                  <a:lnTo>
                    <a:pt x="820280" y="575894"/>
                  </a:lnTo>
                  <a:lnTo>
                    <a:pt x="808075" y="575894"/>
                  </a:lnTo>
                  <a:lnTo>
                    <a:pt x="804138" y="574624"/>
                  </a:lnTo>
                  <a:lnTo>
                    <a:pt x="800201" y="574624"/>
                  </a:lnTo>
                  <a:lnTo>
                    <a:pt x="790651" y="560654"/>
                  </a:lnTo>
                  <a:lnTo>
                    <a:pt x="790752" y="545414"/>
                  </a:lnTo>
                  <a:lnTo>
                    <a:pt x="790867" y="533984"/>
                  </a:lnTo>
                  <a:lnTo>
                    <a:pt x="790968" y="528904"/>
                  </a:lnTo>
                  <a:lnTo>
                    <a:pt x="791006" y="520014"/>
                  </a:lnTo>
                  <a:lnTo>
                    <a:pt x="791375" y="513664"/>
                  </a:lnTo>
                  <a:lnTo>
                    <a:pt x="792010" y="508584"/>
                  </a:lnTo>
                  <a:lnTo>
                    <a:pt x="793750" y="486994"/>
                  </a:lnTo>
                  <a:lnTo>
                    <a:pt x="795312" y="464134"/>
                  </a:lnTo>
                  <a:lnTo>
                    <a:pt x="796340" y="446354"/>
                  </a:lnTo>
                  <a:lnTo>
                    <a:pt x="796417" y="445084"/>
                  </a:lnTo>
                  <a:lnTo>
                    <a:pt x="796709" y="440004"/>
                  </a:lnTo>
                  <a:lnTo>
                    <a:pt x="797915" y="413334"/>
                  </a:lnTo>
                  <a:lnTo>
                    <a:pt x="798220" y="405714"/>
                  </a:lnTo>
                  <a:lnTo>
                    <a:pt x="798944" y="387934"/>
                  </a:lnTo>
                  <a:lnTo>
                    <a:pt x="800468" y="335864"/>
                  </a:lnTo>
                  <a:lnTo>
                    <a:pt x="801027" y="295224"/>
                  </a:lnTo>
                  <a:lnTo>
                    <a:pt x="801128" y="273634"/>
                  </a:lnTo>
                  <a:lnTo>
                    <a:pt x="801052" y="245694"/>
                  </a:lnTo>
                  <a:lnTo>
                    <a:pt x="800912" y="234264"/>
                  </a:lnTo>
                  <a:lnTo>
                    <a:pt x="800798" y="224104"/>
                  </a:lnTo>
                  <a:lnTo>
                    <a:pt x="799617" y="160604"/>
                  </a:lnTo>
                  <a:lnTo>
                    <a:pt x="799261" y="145364"/>
                  </a:lnTo>
                  <a:lnTo>
                    <a:pt x="799299" y="133934"/>
                  </a:lnTo>
                  <a:lnTo>
                    <a:pt x="800265" y="107264"/>
                  </a:lnTo>
                  <a:lnTo>
                    <a:pt x="800315" y="105994"/>
                  </a:lnTo>
                  <a:lnTo>
                    <a:pt x="800455" y="102184"/>
                  </a:lnTo>
                  <a:lnTo>
                    <a:pt x="800557" y="92024"/>
                  </a:lnTo>
                  <a:lnTo>
                    <a:pt x="805789" y="86944"/>
                  </a:lnTo>
                  <a:lnTo>
                    <a:pt x="828878" y="86944"/>
                  </a:lnTo>
                  <a:lnTo>
                    <a:pt x="841463" y="85674"/>
                  </a:lnTo>
                  <a:lnTo>
                    <a:pt x="854049" y="85674"/>
                  </a:lnTo>
                  <a:lnTo>
                    <a:pt x="872947" y="88214"/>
                  </a:lnTo>
                  <a:lnTo>
                    <a:pt x="883958" y="86944"/>
                  </a:lnTo>
                  <a:lnTo>
                    <a:pt x="928027" y="86944"/>
                  </a:lnTo>
                  <a:lnTo>
                    <a:pt x="939038" y="85674"/>
                  </a:lnTo>
                  <a:lnTo>
                    <a:pt x="950010" y="85674"/>
                  </a:lnTo>
                  <a:lnTo>
                    <a:pt x="960958" y="86944"/>
                  </a:lnTo>
                  <a:lnTo>
                    <a:pt x="991654" y="86944"/>
                  </a:lnTo>
                  <a:lnTo>
                    <a:pt x="997940" y="88214"/>
                  </a:lnTo>
                  <a:lnTo>
                    <a:pt x="1008837" y="88214"/>
                  </a:lnTo>
                  <a:lnTo>
                    <a:pt x="1011720" y="86944"/>
                  </a:lnTo>
                  <a:lnTo>
                    <a:pt x="1017358" y="86944"/>
                  </a:lnTo>
                  <a:lnTo>
                    <a:pt x="1019987" y="85674"/>
                  </a:lnTo>
                  <a:lnTo>
                    <a:pt x="1030884" y="81864"/>
                  </a:lnTo>
                  <a:lnTo>
                    <a:pt x="1039202" y="75514"/>
                  </a:lnTo>
                  <a:lnTo>
                    <a:pt x="1044905" y="66624"/>
                  </a:lnTo>
                  <a:lnTo>
                    <a:pt x="1047965" y="56464"/>
                  </a:lnTo>
                  <a:lnTo>
                    <a:pt x="1048067" y="45034"/>
                  </a:lnTo>
                  <a:close/>
                </a:path>
              </a:pathLst>
            </a:custGeom>
            <a:solidFill>
              <a:srgbClr val="E981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916340" y="5974251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3" y="0"/>
                  </a:moveTo>
                  <a:lnTo>
                    <a:pt x="2918217" y="544409"/>
                  </a:lnTo>
                  <a:lnTo>
                    <a:pt x="338302" y="544409"/>
                  </a:lnTo>
                  <a:lnTo>
                    <a:pt x="0" y="0"/>
                  </a:lnTo>
                  <a:lnTo>
                    <a:pt x="327600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95" name="Google Shape;495;p18"/>
          <p:cNvSpPr/>
          <p:nvPr/>
        </p:nvSpPr>
        <p:spPr>
          <a:xfrm>
            <a:off x="1490104" y="1582265"/>
            <a:ext cx="3276600" cy="4392295"/>
          </a:xfrm>
          <a:custGeom>
            <a:rect b="b" l="l" r="r" t="t"/>
            <a:pathLst>
              <a:path extrusionOk="0" h="4392295" w="3276600">
                <a:moveTo>
                  <a:pt x="0" y="2118549"/>
                </a:moveTo>
                <a:lnTo>
                  <a:pt x="0" y="0"/>
                </a:lnTo>
                <a:lnTo>
                  <a:pt x="3275989" y="0"/>
                </a:lnTo>
                <a:lnTo>
                  <a:pt x="3275989" y="4391988"/>
                </a:lnTo>
                <a:lnTo>
                  <a:pt x="0" y="4391988"/>
                </a:lnTo>
                <a:lnTo>
                  <a:pt x="0" y="2118549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6" name="Google Shape;496;p18"/>
          <p:cNvSpPr/>
          <p:nvPr/>
        </p:nvSpPr>
        <p:spPr>
          <a:xfrm>
            <a:off x="5916336" y="1037848"/>
            <a:ext cx="3276600" cy="544830"/>
          </a:xfrm>
          <a:custGeom>
            <a:rect b="b" l="l" r="r" t="t"/>
            <a:pathLst>
              <a:path extrusionOk="0" h="544830" w="3276600">
                <a:moveTo>
                  <a:pt x="0" y="544409"/>
                </a:moveTo>
                <a:lnTo>
                  <a:pt x="357785" y="0"/>
                </a:lnTo>
                <a:lnTo>
                  <a:pt x="2937700" y="0"/>
                </a:lnTo>
                <a:lnTo>
                  <a:pt x="3276004" y="544409"/>
                </a:lnTo>
                <a:lnTo>
                  <a:pt x="0" y="544409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7" name="Google Shape;497;p18"/>
          <p:cNvSpPr/>
          <p:nvPr/>
        </p:nvSpPr>
        <p:spPr>
          <a:xfrm>
            <a:off x="1488348" y="430250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0" y="0"/>
                </a:moveTo>
                <a:lnTo>
                  <a:pt x="3279505" y="0"/>
                </a:lnTo>
                <a:lnTo>
                  <a:pt x="3279505" y="1152006"/>
                </a:lnTo>
                <a:lnTo>
                  <a:pt x="0" y="1152006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8" name="Google Shape;498;p18"/>
          <p:cNvSpPr/>
          <p:nvPr/>
        </p:nvSpPr>
        <p:spPr>
          <a:xfrm>
            <a:off x="1488348" y="5974247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0" y="0"/>
                </a:moveTo>
                <a:lnTo>
                  <a:pt x="3279505" y="0"/>
                </a:lnTo>
                <a:lnTo>
                  <a:pt x="3279505" y="1152003"/>
                </a:lnTo>
                <a:lnTo>
                  <a:pt x="0" y="115200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9" name="Google Shape;499;p18"/>
          <p:cNvSpPr/>
          <p:nvPr/>
        </p:nvSpPr>
        <p:spPr>
          <a:xfrm>
            <a:off x="4766097" y="1037848"/>
            <a:ext cx="1148715" cy="544830"/>
          </a:xfrm>
          <a:custGeom>
            <a:rect b="b" l="l" r="r" t="t"/>
            <a:pathLst>
              <a:path extrusionOk="0" h="544830" w="1148714">
                <a:moveTo>
                  <a:pt x="0" y="544409"/>
                </a:moveTo>
                <a:lnTo>
                  <a:pt x="125434" y="0"/>
                </a:lnTo>
                <a:lnTo>
                  <a:pt x="1029891" y="0"/>
                </a:lnTo>
                <a:lnTo>
                  <a:pt x="1148496" y="544409"/>
                </a:lnTo>
                <a:lnTo>
                  <a:pt x="0" y="544409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0" name="Google Shape;500;p18"/>
          <p:cNvSpPr/>
          <p:nvPr/>
        </p:nvSpPr>
        <p:spPr>
          <a:xfrm>
            <a:off x="4764347" y="1582257"/>
            <a:ext cx="1152525" cy="4936490"/>
          </a:xfrm>
          <a:custGeom>
            <a:rect b="b" l="l" r="r" t="t"/>
            <a:pathLst>
              <a:path extrusionOk="0" h="4936490" w="1152525">
                <a:moveTo>
                  <a:pt x="1150242" y="4391994"/>
                </a:moveTo>
                <a:lnTo>
                  <a:pt x="1024804" y="4936403"/>
                </a:lnTo>
                <a:lnTo>
                  <a:pt x="120347" y="4936403"/>
                </a:lnTo>
                <a:lnTo>
                  <a:pt x="1742" y="4391994"/>
                </a:lnTo>
                <a:lnTo>
                  <a:pt x="1150242" y="4391994"/>
                </a:lnTo>
                <a:close/>
              </a:path>
              <a:path extrusionOk="0" h="4936490" w="1152525">
                <a:moveTo>
                  <a:pt x="1151992" y="4391990"/>
                </a:moveTo>
                <a:lnTo>
                  <a:pt x="0" y="4391990"/>
                </a:lnTo>
                <a:lnTo>
                  <a:pt x="0" y="0"/>
                </a:lnTo>
                <a:lnTo>
                  <a:pt x="1151992" y="0"/>
                </a:lnTo>
                <a:lnTo>
                  <a:pt x="1151992" y="4391990"/>
                </a:lnTo>
                <a:close/>
              </a:path>
            </a:pathLst>
          </a:cu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01" name="Google Shape;5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7967" y="1872783"/>
            <a:ext cx="3065118" cy="394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2544" y="3598232"/>
            <a:ext cx="1683544" cy="2117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" name="Google Shape;507;p19"/>
          <p:cNvGraphicFramePr/>
          <p:nvPr/>
        </p:nvGraphicFramePr>
        <p:xfrm>
          <a:off x="662810" y="2720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{E06D6C66-86D6-44C7-BBA2-20A1658DD2BF}</a:tableStyleId>
              </a:tblPr>
              <a:tblGrid>
                <a:gridCol w="1080125"/>
                <a:gridCol w="360050"/>
                <a:gridCol w="1080125"/>
                <a:gridCol w="4319900"/>
                <a:gridCol w="1080125"/>
                <a:gridCol w="360050"/>
                <a:gridCol w="1080125"/>
              </a:tblGrid>
              <a:tr h="64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BA9D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07DA1"/>
                    </a:solidFill>
                  </a:tcPr>
                </a:tc>
              </a:tr>
            </a:tbl>
          </a:graphicData>
        </a:graphic>
      </p:graphicFrame>
      <p:grpSp>
        <p:nvGrpSpPr>
          <p:cNvPr id="508" name="Google Shape;508;p19"/>
          <p:cNvGrpSpPr/>
          <p:nvPr/>
        </p:nvGrpSpPr>
        <p:grpSpPr>
          <a:xfrm>
            <a:off x="306003" y="275263"/>
            <a:ext cx="360045" cy="6480175"/>
            <a:chOff x="306003" y="275263"/>
            <a:chExt cx="360045" cy="6480175"/>
          </a:xfrm>
        </p:grpSpPr>
        <p:sp>
          <p:nvSpPr>
            <p:cNvPr id="509" name="Google Shape;509;p19"/>
            <p:cNvSpPr/>
            <p:nvPr/>
          </p:nvSpPr>
          <p:spPr>
            <a:xfrm>
              <a:off x="306003" y="275263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359992" y="0"/>
                  </a:moveTo>
                  <a:lnTo>
                    <a:pt x="0" y="347179"/>
                  </a:lnTo>
                  <a:lnTo>
                    <a:pt x="0" y="6094832"/>
                  </a:lnTo>
                  <a:lnTo>
                    <a:pt x="359992" y="6479995"/>
                  </a:lnTo>
                  <a:lnTo>
                    <a:pt x="359992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306003" y="275263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359992" y="6479995"/>
                  </a:moveTo>
                  <a:lnTo>
                    <a:pt x="0" y="6094832"/>
                  </a:lnTo>
                  <a:lnTo>
                    <a:pt x="0" y="347179"/>
                  </a:lnTo>
                  <a:lnTo>
                    <a:pt x="359992" y="0"/>
                  </a:lnTo>
                  <a:lnTo>
                    <a:pt x="359992" y="6479995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11" name="Google Shape;511;p19"/>
          <p:cNvGrpSpPr/>
          <p:nvPr/>
        </p:nvGrpSpPr>
        <p:grpSpPr>
          <a:xfrm>
            <a:off x="10025995" y="275260"/>
            <a:ext cx="360045" cy="6480175"/>
            <a:chOff x="10025995" y="275260"/>
            <a:chExt cx="360045" cy="6480175"/>
          </a:xfrm>
        </p:grpSpPr>
        <p:sp>
          <p:nvSpPr>
            <p:cNvPr id="512" name="Google Shape;512;p19"/>
            <p:cNvSpPr/>
            <p:nvPr/>
          </p:nvSpPr>
          <p:spPr>
            <a:xfrm>
              <a:off x="10025995" y="275260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0" y="0"/>
                  </a:moveTo>
                  <a:lnTo>
                    <a:pt x="0" y="6479997"/>
                  </a:lnTo>
                  <a:lnTo>
                    <a:pt x="360008" y="6132805"/>
                  </a:lnTo>
                  <a:lnTo>
                    <a:pt x="360008" y="385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10025995" y="275260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0" y="0"/>
                  </a:moveTo>
                  <a:lnTo>
                    <a:pt x="360008" y="385152"/>
                  </a:lnTo>
                  <a:lnTo>
                    <a:pt x="360008" y="6132805"/>
                  </a:lnTo>
                  <a:lnTo>
                    <a:pt x="0" y="647999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0"/>
          <p:cNvPicPr preferRelativeResize="0"/>
          <p:nvPr/>
        </p:nvPicPr>
        <p:blipFill rotWithShape="1">
          <a:blip r:embed="rId3">
            <a:alphaModFix/>
          </a:blip>
          <a:srcRect b="0" l="5791" r="5791" t="0"/>
          <a:stretch/>
        </p:blipFill>
        <p:spPr>
          <a:xfrm>
            <a:off x="5727034" y="1427951"/>
            <a:ext cx="3600641" cy="5761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20"/>
          <p:cNvGrpSpPr/>
          <p:nvPr/>
        </p:nvGrpSpPr>
        <p:grpSpPr>
          <a:xfrm>
            <a:off x="589888" y="373208"/>
            <a:ext cx="4320540" cy="3240050"/>
            <a:chOff x="589888" y="373208"/>
            <a:chExt cx="4320540" cy="3240050"/>
          </a:xfrm>
        </p:grpSpPr>
        <p:sp>
          <p:nvSpPr>
            <p:cNvPr id="520" name="Google Shape;520;p20"/>
            <p:cNvSpPr/>
            <p:nvPr/>
          </p:nvSpPr>
          <p:spPr>
            <a:xfrm>
              <a:off x="589888" y="2173212"/>
              <a:ext cx="4320540" cy="1080135"/>
            </a:xfrm>
            <a:custGeom>
              <a:rect b="b" l="l" r="r" t="t"/>
              <a:pathLst>
                <a:path extrusionOk="0" h="1080135" w="4320540">
                  <a:moveTo>
                    <a:pt x="4319993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4319993" y="1079996"/>
                  </a:lnTo>
                  <a:lnTo>
                    <a:pt x="4319993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589888" y="2173212"/>
              <a:ext cx="4320540" cy="1080135"/>
            </a:xfrm>
            <a:custGeom>
              <a:rect b="b" l="l" r="r" t="t"/>
              <a:pathLst>
                <a:path extrusionOk="0" h="1080135" w="4320540">
                  <a:moveTo>
                    <a:pt x="0" y="0"/>
                  </a:moveTo>
                  <a:lnTo>
                    <a:pt x="4319993" y="0"/>
                  </a:lnTo>
                  <a:lnTo>
                    <a:pt x="4319993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589888" y="1813209"/>
              <a:ext cx="4320540" cy="360045"/>
            </a:xfrm>
            <a:custGeom>
              <a:rect b="b" l="l" r="r" t="t"/>
              <a:pathLst>
                <a:path extrusionOk="0" h="360044" w="4320540">
                  <a:moveTo>
                    <a:pt x="3960000" y="0"/>
                  </a:moveTo>
                  <a:lnTo>
                    <a:pt x="360008" y="0"/>
                  </a:lnTo>
                  <a:lnTo>
                    <a:pt x="0" y="360006"/>
                  </a:lnTo>
                  <a:lnTo>
                    <a:pt x="4319993" y="360006"/>
                  </a:lnTo>
                  <a:lnTo>
                    <a:pt x="3960000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589888" y="1813209"/>
              <a:ext cx="4320540" cy="360045"/>
            </a:xfrm>
            <a:custGeom>
              <a:rect b="b" l="l" r="r" t="t"/>
              <a:pathLst>
                <a:path extrusionOk="0" h="360044" w="4320540">
                  <a:moveTo>
                    <a:pt x="0" y="360006"/>
                  </a:moveTo>
                  <a:lnTo>
                    <a:pt x="360008" y="0"/>
                  </a:lnTo>
                  <a:lnTo>
                    <a:pt x="3960000" y="0"/>
                  </a:lnTo>
                  <a:lnTo>
                    <a:pt x="4319993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949896" y="733209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3599992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3599992" y="1079996"/>
                  </a:lnTo>
                  <a:lnTo>
                    <a:pt x="3599992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949896" y="733209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0" y="0"/>
                  </a:moveTo>
                  <a:lnTo>
                    <a:pt x="3599992" y="0"/>
                  </a:lnTo>
                  <a:lnTo>
                    <a:pt x="3599992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949888" y="373208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3420684" y="0"/>
                  </a:moveTo>
                  <a:lnTo>
                    <a:pt x="214823" y="0"/>
                  </a:lnTo>
                  <a:lnTo>
                    <a:pt x="0" y="360006"/>
                  </a:lnTo>
                  <a:lnTo>
                    <a:pt x="3614331" y="360006"/>
                  </a:lnTo>
                  <a:lnTo>
                    <a:pt x="3420684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949888" y="373208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0" y="360006"/>
                  </a:moveTo>
                  <a:lnTo>
                    <a:pt x="214823" y="0"/>
                  </a:lnTo>
                  <a:lnTo>
                    <a:pt x="3420684" y="0"/>
                  </a:lnTo>
                  <a:lnTo>
                    <a:pt x="3614331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589888" y="3253213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0" y="0"/>
                  </a:lnTo>
                  <a:lnTo>
                    <a:pt x="231448" y="360006"/>
                  </a:lnTo>
                  <a:lnTo>
                    <a:pt x="4063226" y="360006"/>
                  </a:lnTo>
                  <a:lnTo>
                    <a:pt x="4319996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589888" y="3253213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4063226" y="360006"/>
                  </a:lnTo>
                  <a:lnTo>
                    <a:pt x="231448" y="360006"/>
                  </a:lnTo>
                  <a:lnTo>
                    <a:pt x="0" y="0"/>
                  </a:lnTo>
                  <a:lnTo>
                    <a:pt x="43199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30" name="Google Shape;530;p20"/>
          <p:cNvGrpSpPr/>
          <p:nvPr/>
        </p:nvGrpSpPr>
        <p:grpSpPr>
          <a:xfrm>
            <a:off x="589888" y="3894729"/>
            <a:ext cx="4320540" cy="3240048"/>
            <a:chOff x="589888" y="3894729"/>
            <a:chExt cx="4320540" cy="3240048"/>
          </a:xfrm>
        </p:grpSpPr>
        <p:sp>
          <p:nvSpPr>
            <p:cNvPr id="531" name="Google Shape;531;p20"/>
            <p:cNvSpPr/>
            <p:nvPr/>
          </p:nvSpPr>
          <p:spPr>
            <a:xfrm>
              <a:off x="589888" y="5694732"/>
              <a:ext cx="4320540" cy="1080135"/>
            </a:xfrm>
            <a:custGeom>
              <a:rect b="b" l="l" r="r" t="t"/>
              <a:pathLst>
                <a:path extrusionOk="0" h="1080134" w="4320540">
                  <a:moveTo>
                    <a:pt x="4319993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4319993" y="1079996"/>
                  </a:lnTo>
                  <a:lnTo>
                    <a:pt x="4319993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589888" y="5694732"/>
              <a:ext cx="4320540" cy="1080135"/>
            </a:xfrm>
            <a:custGeom>
              <a:rect b="b" l="l" r="r" t="t"/>
              <a:pathLst>
                <a:path extrusionOk="0" h="1080134" w="4320540">
                  <a:moveTo>
                    <a:pt x="0" y="0"/>
                  </a:moveTo>
                  <a:lnTo>
                    <a:pt x="4319993" y="0"/>
                  </a:lnTo>
                  <a:lnTo>
                    <a:pt x="4319993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589888" y="5334729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3960000" y="0"/>
                  </a:moveTo>
                  <a:lnTo>
                    <a:pt x="360008" y="0"/>
                  </a:lnTo>
                  <a:lnTo>
                    <a:pt x="0" y="360006"/>
                  </a:lnTo>
                  <a:lnTo>
                    <a:pt x="4319993" y="360006"/>
                  </a:lnTo>
                  <a:lnTo>
                    <a:pt x="3960000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589888" y="5334729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0" y="360006"/>
                  </a:moveTo>
                  <a:lnTo>
                    <a:pt x="360008" y="0"/>
                  </a:lnTo>
                  <a:lnTo>
                    <a:pt x="3960000" y="0"/>
                  </a:lnTo>
                  <a:lnTo>
                    <a:pt x="4319993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949896" y="4254744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3599992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3599992" y="1079995"/>
                  </a:lnTo>
                  <a:lnTo>
                    <a:pt x="3599992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949896" y="4254744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0" y="0"/>
                  </a:moveTo>
                  <a:lnTo>
                    <a:pt x="3599992" y="0"/>
                  </a:lnTo>
                  <a:lnTo>
                    <a:pt x="3599992" y="1079995"/>
                  </a:lnTo>
                  <a:lnTo>
                    <a:pt x="0" y="107999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949888" y="3894729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3420684" y="0"/>
                  </a:moveTo>
                  <a:lnTo>
                    <a:pt x="214823" y="0"/>
                  </a:lnTo>
                  <a:lnTo>
                    <a:pt x="0" y="360006"/>
                  </a:lnTo>
                  <a:lnTo>
                    <a:pt x="3614331" y="360006"/>
                  </a:lnTo>
                  <a:lnTo>
                    <a:pt x="3420684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949888" y="3894729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0" y="360006"/>
                  </a:moveTo>
                  <a:lnTo>
                    <a:pt x="214823" y="0"/>
                  </a:lnTo>
                  <a:lnTo>
                    <a:pt x="3420684" y="0"/>
                  </a:lnTo>
                  <a:lnTo>
                    <a:pt x="3614331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589888" y="6774732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0" y="0"/>
                  </a:lnTo>
                  <a:lnTo>
                    <a:pt x="231448" y="360006"/>
                  </a:lnTo>
                  <a:lnTo>
                    <a:pt x="4063226" y="360006"/>
                  </a:lnTo>
                  <a:lnTo>
                    <a:pt x="4319996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589888" y="6774732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4063226" y="360006"/>
                  </a:lnTo>
                  <a:lnTo>
                    <a:pt x="231448" y="360006"/>
                  </a:lnTo>
                  <a:lnTo>
                    <a:pt x="0" y="0"/>
                  </a:lnTo>
                  <a:lnTo>
                    <a:pt x="43199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41" name="Google Shape;541;p20"/>
          <p:cNvGrpSpPr/>
          <p:nvPr/>
        </p:nvGrpSpPr>
        <p:grpSpPr>
          <a:xfrm>
            <a:off x="7571334" y="711785"/>
            <a:ext cx="932444" cy="244116"/>
            <a:chOff x="7571334" y="711785"/>
            <a:chExt cx="932444" cy="244116"/>
          </a:xfrm>
        </p:grpSpPr>
        <p:sp>
          <p:nvSpPr>
            <p:cNvPr id="542" name="Google Shape;542;p20"/>
            <p:cNvSpPr/>
            <p:nvPr/>
          </p:nvSpPr>
          <p:spPr>
            <a:xfrm>
              <a:off x="7571334" y="716052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53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77" y="33731"/>
                  </a:lnTo>
                  <a:lnTo>
                    <a:pt x="32575" y="33553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44"/>
                  </a:lnTo>
                  <a:lnTo>
                    <a:pt x="279" y="52209"/>
                  </a:lnTo>
                  <a:lnTo>
                    <a:pt x="1028" y="189306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3" name="Google Shape;543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34955" y="764208"/>
              <a:ext cx="180933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46639" y="763500"/>
              <a:ext cx="120002" cy="192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90610" y="713279"/>
              <a:ext cx="126587" cy="189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47394" y="761436"/>
              <a:ext cx="180931" cy="140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20"/>
            <p:cNvSpPr/>
            <p:nvPr/>
          </p:nvSpPr>
          <p:spPr>
            <a:xfrm>
              <a:off x="8359737" y="711785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53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77" y="33731"/>
                  </a:lnTo>
                  <a:lnTo>
                    <a:pt x="32575" y="33553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44"/>
                  </a:lnTo>
                  <a:lnTo>
                    <a:pt x="279" y="52222"/>
                  </a:lnTo>
                  <a:lnTo>
                    <a:pt x="1028" y="189306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48" name="Google Shape;548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424306" y="760392"/>
              <a:ext cx="79472" cy="1403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" name="Google Shape;549;p20"/>
          <p:cNvGrpSpPr/>
          <p:nvPr/>
        </p:nvGrpSpPr>
        <p:grpSpPr>
          <a:xfrm>
            <a:off x="8574371" y="758754"/>
            <a:ext cx="252953" cy="144288"/>
            <a:chOff x="8574371" y="758754"/>
            <a:chExt cx="252953" cy="144288"/>
          </a:xfrm>
        </p:grpSpPr>
        <p:pic>
          <p:nvPicPr>
            <p:cNvPr id="550" name="Google Shape;550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74371" y="759633"/>
              <a:ext cx="114505" cy="143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14498" y="758754"/>
              <a:ext cx="112826" cy="140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" name="Google Shape;552;p20"/>
          <p:cNvGrpSpPr/>
          <p:nvPr/>
        </p:nvGrpSpPr>
        <p:grpSpPr>
          <a:xfrm>
            <a:off x="6881217" y="1029679"/>
            <a:ext cx="586243" cy="244329"/>
            <a:chOff x="6881217" y="1029679"/>
            <a:chExt cx="586243" cy="244329"/>
          </a:xfrm>
        </p:grpSpPr>
        <p:pic>
          <p:nvPicPr>
            <p:cNvPr id="553" name="Google Shape;553;p2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881217" y="1080929"/>
              <a:ext cx="252543" cy="19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2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57178" y="1079446"/>
              <a:ext cx="250812" cy="193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20"/>
            <p:cNvSpPr/>
            <p:nvPr/>
          </p:nvSpPr>
          <p:spPr>
            <a:xfrm>
              <a:off x="7433805" y="1029679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396" y="0"/>
                  </a:moveTo>
                  <a:lnTo>
                    <a:pt x="0" y="172"/>
                  </a:lnTo>
                  <a:lnTo>
                    <a:pt x="1022" y="189302"/>
                  </a:lnTo>
                  <a:lnTo>
                    <a:pt x="33418" y="189127"/>
                  </a:lnTo>
                  <a:lnTo>
                    <a:pt x="3239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56" name="Google Shape;556;p20"/>
          <p:cNvGrpSpPr/>
          <p:nvPr/>
        </p:nvGrpSpPr>
        <p:grpSpPr>
          <a:xfrm>
            <a:off x="7558568" y="1028535"/>
            <a:ext cx="256786" cy="192930"/>
            <a:chOff x="7558568" y="1028535"/>
            <a:chExt cx="256786" cy="192930"/>
          </a:xfrm>
        </p:grpSpPr>
        <p:pic>
          <p:nvPicPr>
            <p:cNvPr id="557" name="Google Shape;557;p2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58568" y="1028535"/>
              <a:ext cx="120225" cy="192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00853" y="1077243"/>
              <a:ext cx="114501" cy="1434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9" name="Google Shape;559;p20"/>
          <p:cNvGrpSpPr/>
          <p:nvPr/>
        </p:nvGrpSpPr>
        <p:grpSpPr>
          <a:xfrm>
            <a:off x="7896776" y="1024561"/>
            <a:ext cx="376512" cy="194324"/>
            <a:chOff x="7896776" y="1024561"/>
            <a:chExt cx="376512" cy="194324"/>
          </a:xfrm>
        </p:grpSpPr>
        <p:pic>
          <p:nvPicPr>
            <p:cNvPr id="560" name="Google Shape;560;p2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896776" y="1025976"/>
              <a:ext cx="113746" cy="190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031819" y="1025270"/>
              <a:ext cx="109954" cy="19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163334" y="1024561"/>
              <a:ext cx="109954" cy="1936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3" name="Google Shape;563;p20"/>
          <p:cNvGrpSpPr/>
          <p:nvPr/>
        </p:nvGrpSpPr>
        <p:grpSpPr>
          <a:xfrm>
            <a:off x="8360441" y="1072418"/>
            <a:ext cx="347051" cy="196693"/>
            <a:chOff x="8360441" y="1072418"/>
            <a:chExt cx="347051" cy="196693"/>
          </a:xfrm>
        </p:grpSpPr>
        <p:pic>
          <p:nvPicPr>
            <p:cNvPr id="564" name="Google Shape;564;p2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360441" y="1073697"/>
              <a:ext cx="119911" cy="195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2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510432" y="1072418"/>
              <a:ext cx="197060" cy="1434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6" name="Google Shape;566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793892" y="1071292"/>
            <a:ext cx="126459" cy="14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7" name="Google Shape;567;p20"/>
          <p:cNvGrpSpPr/>
          <p:nvPr/>
        </p:nvGrpSpPr>
        <p:grpSpPr>
          <a:xfrm>
            <a:off x="9008877" y="1068368"/>
            <a:ext cx="508998" cy="144205"/>
            <a:chOff x="9008877" y="1068368"/>
            <a:chExt cx="508998" cy="144205"/>
          </a:xfrm>
        </p:grpSpPr>
        <p:pic>
          <p:nvPicPr>
            <p:cNvPr id="568" name="Google Shape;568;p2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008877" y="1069665"/>
              <a:ext cx="180933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2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9213490" y="1068368"/>
              <a:ext cx="243147" cy="144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p20"/>
            <p:cNvSpPr/>
            <p:nvPr/>
          </p:nvSpPr>
          <p:spPr>
            <a:xfrm>
              <a:off x="9484855" y="1171530"/>
              <a:ext cx="33020" cy="36830"/>
            </a:xfrm>
            <a:custGeom>
              <a:rect b="b" l="l" r="r" t="t"/>
              <a:pathLst>
                <a:path extrusionOk="0" h="36830" w="33020">
                  <a:moveTo>
                    <a:pt x="32396" y="0"/>
                  </a:moveTo>
                  <a:lnTo>
                    <a:pt x="0" y="176"/>
                  </a:lnTo>
                  <a:lnTo>
                    <a:pt x="194" y="36363"/>
                  </a:lnTo>
                  <a:lnTo>
                    <a:pt x="32590" y="36187"/>
                  </a:lnTo>
                  <a:lnTo>
                    <a:pt x="3239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1"/>
          <p:cNvGrpSpPr/>
          <p:nvPr/>
        </p:nvGrpSpPr>
        <p:grpSpPr>
          <a:xfrm>
            <a:off x="435509" y="1036087"/>
            <a:ext cx="7704604" cy="4936699"/>
            <a:chOff x="435509" y="1036087"/>
            <a:chExt cx="7704604" cy="4936699"/>
          </a:xfrm>
        </p:grpSpPr>
        <p:sp>
          <p:nvSpPr>
            <p:cNvPr id="576" name="Google Shape;576;p21"/>
            <p:cNvSpPr/>
            <p:nvPr/>
          </p:nvSpPr>
          <p:spPr>
            <a:xfrm>
              <a:off x="3711510" y="1580491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1151992" y="4392002"/>
                  </a:lnTo>
                  <a:lnTo>
                    <a:pt x="1151992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711510" y="1580491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0" y="0"/>
                  </a:moveTo>
                  <a:lnTo>
                    <a:pt x="1151992" y="0"/>
                  </a:lnTo>
                  <a:lnTo>
                    <a:pt x="1151992" y="4392002"/>
                  </a:lnTo>
                  <a:lnTo>
                    <a:pt x="0" y="439200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435509" y="1036087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2937700" y="0"/>
                  </a:moveTo>
                  <a:lnTo>
                    <a:pt x="357786" y="0"/>
                  </a:lnTo>
                  <a:lnTo>
                    <a:pt x="0" y="544409"/>
                  </a:lnTo>
                  <a:lnTo>
                    <a:pt x="3276004" y="544409"/>
                  </a:lnTo>
                  <a:lnTo>
                    <a:pt x="2937700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4863513" y="1580491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4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3276004" y="4392002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580" name="Google Shape;580;p21"/>
          <p:cNvGrpSpPr/>
          <p:nvPr/>
        </p:nvGrpSpPr>
        <p:grpSpPr>
          <a:xfrm>
            <a:off x="8766388" y="498096"/>
            <a:ext cx="1080135" cy="3600450"/>
            <a:chOff x="8766388" y="498096"/>
            <a:chExt cx="1080135" cy="3600450"/>
          </a:xfrm>
        </p:grpSpPr>
        <p:sp>
          <p:nvSpPr>
            <p:cNvPr id="581" name="Google Shape;581;p21"/>
            <p:cNvSpPr/>
            <p:nvPr/>
          </p:nvSpPr>
          <p:spPr>
            <a:xfrm>
              <a:off x="8766388" y="498096"/>
              <a:ext cx="1080135" cy="3600450"/>
            </a:xfrm>
            <a:custGeom>
              <a:rect b="b" l="l" r="r" t="t"/>
              <a:pathLst>
                <a:path extrusionOk="0" h="3600450" w="1080134">
                  <a:moveTo>
                    <a:pt x="1080007" y="0"/>
                  </a:moveTo>
                  <a:lnTo>
                    <a:pt x="0" y="0"/>
                  </a:lnTo>
                  <a:lnTo>
                    <a:pt x="0" y="3600002"/>
                  </a:lnTo>
                  <a:lnTo>
                    <a:pt x="1080007" y="3600002"/>
                  </a:lnTo>
                  <a:lnTo>
                    <a:pt x="1080007" y="0"/>
                  </a:lnTo>
                  <a:close/>
                </a:path>
              </a:pathLst>
            </a:custGeom>
            <a:solidFill>
              <a:srgbClr val="11507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82" name="Google Shape;58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21893" y="1702026"/>
              <a:ext cx="124890" cy="128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21"/>
            <p:cNvSpPr/>
            <p:nvPr/>
          </p:nvSpPr>
          <p:spPr>
            <a:xfrm>
              <a:off x="9621893" y="1865984"/>
              <a:ext cx="191770" cy="41910"/>
            </a:xfrm>
            <a:custGeom>
              <a:rect b="b" l="l" r="r" t="t"/>
              <a:pathLst>
                <a:path extrusionOk="0" h="41910" w="191770">
                  <a:moveTo>
                    <a:pt x="120981" y="839"/>
                  </a:moveTo>
                  <a:lnTo>
                    <a:pt x="0" y="839"/>
                  </a:lnTo>
                  <a:lnTo>
                    <a:pt x="0" y="40233"/>
                  </a:lnTo>
                  <a:lnTo>
                    <a:pt x="120981" y="40233"/>
                  </a:lnTo>
                  <a:lnTo>
                    <a:pt x="120981" y="839"/>
                  </a:lnTo>
                  <a:close/>
                </a:path>
                <a:path extrusionOk="0" h="41910" w="191770">
                  <a:moveTo>
                    <a:pt x="176392" y="0"/>
                  </a:moveTo>
                  <a:lnTo>
                    <a:pt x="164984" y="0"/>
                  </a:lnTo>
                  <a:lnTo>
                    <a:pt x="160141" y="2001"/>
                  </a:lnTo>
                  <a:lnTo>
                    <a:pt x="152038" y="10105"/>
                  </a:lnTo>
                  <a:lnTo>
                    <a:pt x="150036" y="14947"/>
                  </a:lnTo>
                  <a:lnTo>
                    <a:pt x="150073" y="26450"/>
                  </a:lnTo>
                  <a:lnTo>
                    <a:pt x="152038" y="31248"/>
                  </a:lnTo>
                  <a:lnTo>
                    <a:pt x="160047" y="39348"/>
                  </a:lnTo>
                  <a:lnTo>
                    <a:pt x="164890" y="41353"/>
                  </a:lnTo>
                  <a:lnTo>
                    <a:pt x="176485" y="41353"/>
                  </a:lnTo>
                  <a:lnTo>
                    <a:pt x="181375" y="39348"/>
                  </a:lnTo>
                  <a:lnTo>
                    <a:pt x="189384" y="31342"/>
                  </a:lnTo>
                  <a:lnTo>
                    <a:pt x="191390" y="26450"/>
                  </a:lnTo>
                  <a:lnTo>
                    <a:pt x="191390" y="14947"/>
                  </a:lnTo>
                  <a:lnTo>
                    <a:pt x="189384" y="10105"/>
                  </a:lnTo>
                  <a:lnTo>
                    <a:pt x="181284" y="2001"/>
                  </a:lnTo>
                  <a:lnTo>
                    <a:pt x="176392" y="0"/>
                  </a:lnTo>
                  <a:close/>
                </a:path>
              </a:pathLst>
            </a:custGeom>
            <a:solidFill>
              <a:srgbClr val="F8C5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84" name="Google Shape;58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17421" y="2019377"/>
              <a:ext cx="129362" cy="248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17421" y="2294539"/>
              <a:ext cx="129362" cy="479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17421" y="2799738"/>
              <a:ext cx="129362" cy="94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286610" y="1025291"/>
              <a:ext cx="120981" cy="8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286610" y="1130393"/>
              <a:ext cx="120981" cy="92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286610" y="1326021"/>
              <a:ext cx="195299" cy="11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286610" y="1480806"/>
              <a:ext cx="120981" cy="8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82138" y="1681186"/>
              <a:ext cx="125453" cy="97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282138" y="1813108"/>
              <a:ext cx="129362" cy="94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2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286610" y="1928175"/>
              <a:ext cx="124890" cy="11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282138" y="2142753"/>
              <a:ext cx="129362" cy="233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2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286610" y="2402921"/>
              <a:ext cx="195299" cy="1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9235479" y="2696339"/>
              <a:ext cx="172112" cy="119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286610" y="2842182"/>
              <a:ext cx="120981" cy="8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9282138" y="2957065"/>
              <a:ext cx="129362" cy="357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9282138" y="3340448"/>
              <a:ext cx="129362" cy="94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9286610" y="3455515"/>
              <a:ext cx="124890" cy="115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2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900200" y="972652"/>
              <a:ext cx="172112" cy="112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951331" y="1189414"/>
              <a:ext cx="120981" cy="8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2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951331" y="1294517"/>
              <a:ext cx="124890" cy="219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2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900200" y="1622023"/>
              <a:ext cx="172112" cy="11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2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951331" y="1767866"/>
              <a:ext cx="120981" cy="8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2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946860" y="1882749"/>
              <a:ext cx="129362" cy="357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2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946860" y="2266132"/>
              <a:ext cx="129362" cy="94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2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951331" y="2381199"/>
              <a:ext cx="124890" cy="115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951331" y="2604996"/>
              <a:ext cx="120981" cy="8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951331" y="2719880"/>
              <a:ext cx="120981" cy="212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951331" y="2953225"/>
              <a:ext cx="120981" cy="92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2" name="Google Shape;612;p21"/>
            <p:cNvSpPr/>
            <p:nvPr/>
          </p:nvSpPr>
          <p:spPr>
            <a:xfrm>
              <a:off x="8951328" y="3144521"/>
              <a:ext cx="121285" cy="104139"/>
            </a:xfrm>
            <a:custGeom>
              <a:rect b="b" l="l" r="r" t="t"/>
              <a:pathLst>
                <a:path extrusionOk="0" h="104139" w="121284">
                  <a:moveTo>
                    <a:pt x="120980" y="0"/>
                  </a:moveTo>
                  <a:lnTo>
                    <a:pt x="100304" y="0"/>
                  </a:lnTo>
                  <a:lnTo>
                    <a:pt x="100304" y="33020"/>
                  </a:lnTo>
                  <a:lnTo>
                    <a:pt x="0" y="33020"/>
                  </a:lnTo>
                  <a:lnTo>
                    <a:pt x="0" y="72390"/>
                  </a:lnTo>
                  <a:lnTo>
                    <a:pt x="100304" y="72390"/>
                  </a:lnTo>
                  <a:lnTo>
                    <a:pt x="100304" y="104140"/>
                  </a:lnTo>
                  <a:lnTo>
                    <a:pt x="120980" y="104140"/>
                  </a:lnTo>
                  <a:lnTo>
                    <a:pt x="120980" y="72390"/>
                  </a:lnTo>
                  <a:lnTo>
                    <a:pt x="120980" y="33020"/>
                  </a:lnTo>
                  <a:lnTo>
                    <a:pt x="120980" y="0"/>
                  </a:lnTo>
                  <a:close/>
                </a:path>
              </a:pathLst>
            </a:custGeom>
            <a:solidFill>
              <a:srgbClr val="F8C5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13" name="Google Shape;613;p2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946860" y="3270345"/>
              <a:ext cx="125453" cy="97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Google Shape;614;p21"/>
            <p:cNvSpPr/>
            <p:nvPr/>
          </p:nvSpPr>
          <p:spPr>
            <a:xfrm>
              <a:off x="8949093" y="3406179"/>
              <a:ext cx="44450" cy="217804"/>
            </a:xfrm>
            <a:custGeom>
              <a:rect b="b" l="l" r="r" t="t"/>
              <a:pathLst>
                <a:path extrusionOk="0" h="217804" w="44450">
                  <a:moveTo>
                    <a:pt x="43865" y="189103"/>
                  </a:moveTo>
                  <a:lnTo>
                    <a:pt x="41770" y="183946"/>
                  </a:lnTo>
                  <a:lnTo>
                    <a:pt x="33299" y="175374"/>
                  </a:lnTo>
                  <a:lnTo>
                    <a:pt x="28117" y="173228"/>
                  </a:lnTo>
                  <a:lnTo>
                    <a:pt x="15875" y="173228"/>
                  </a:lnTo>
                  <a:lnTo>
                    <a:pt x="10706" y="175374"/>
                  </a:lnTo>
                  <a:lnTo>
                    <a:pt x="2133" y="184035"/>
                  </a:lnTo>
                  <a:lnTo>
                    <a:pt x="0" y="189204"/>
                  </a:lnTo>
                  <a:lnTo>
                    <a:pt x="0" y="195249"/>
                  </a:lnTo>
                  <a:lnTo>
                    <a:pt x="0" y="201447"/>
                  </a:lnTo>
                  <a:lnTo>
                    <a:pt x="2133" y="206667"/>
                  </a:lnTo>
                  <a:lnTo>
                    <a:pt x="10706" y="215226"/>
                  </a:lnTo>
                  <a:lnTo>
                    <a:pt x="15875" y="217373"/>
                  </a:lnTo>
                  <a:lnTo>
                    <a:pt x="28117" y="217373"/>
                  </a:lnTo>
                  <a:lnTo>
                    <a:pt x="33299" y="215226"/>
                  </a:lnTo>
                  <a:lnTo>
                    <a:pt x="41770" y="206667"/>
                  </a:lnTo>
                  <a:lnTo>
                    <a:pt x="43865" y="201447"/>
                  </a:lnTo>
                  <a:lnTo>
                    <a:pt x="43865" y="189103"/>
                  </a:lnTo>
                  <a:close/>
                </a:path>
                <a:path extrusionOk="0" h="217804" w="44450">
                  <a:moveTo>
                    <a:pt x="43865" y="102489"/>
                  </a:moveTo>
                  <a:lnTo>
                    <a:pt x="41770" y="97332"/>
                  </a:lnTo>
                  <a:lnTo>
                    <a:pt x="33299" y="88760"/>
                  </a:lnTo>
                  <a:lnTo>
                    <a:pt x="28117" y="86614"/>
                  </a:lnTo>
                  <a:lnTo>
                    <a:pt x="15875" y="86614"/>
                  </a:lnTo>
                  <a:lnTo>
                    <a:pt x="10706" y="88760"/>
                  </a:lnTo>
                  <a:lnTo>
                    <a:pt x="2133" y="97421"/>
                  </a:lnTo>
                  <a:lnTo>
                    <a:pt x="0" y="102590"/>
                  </a:lnTo>
                  <a:lnTo>
                    <a:pt x="0" y="108648"/>
                  </a:lnTo>
                  <a:lnTo>
                    <a:pt x="0" y="114833"/>
                  </a:lnTo>
                  <a:lnTo>
                    <a:pt x="2133" y="120053"/>
                  </a:lnTo>
                  <a:lnTo>
                    <a:pt x="10706" y="128625"/>
                  </a:lnTo>
                  <a:lnTo>
                    <a:pt x="15875" y="130759"/>
                  </a:lnTo>
                  <a:lnTo>
                    <a:pt x="28117" y="130759"/>
                  </a:lnTo>
                  <a:lnTo>
                    <a:pt x="33299" y="128625"/>
                  </a:lnTo>
                  <a:lnTo>
                    <a:pt x="41770" y="120053"/>
                  </a:lnTo>
                  <a:lnTo>
                    <a:pt x="43865" y="114833"/>
                  </a:lnTo>
                  <a:lnTo>
                    <a:pt x="43865" y="102489"/>
                  </a:lnTo>
                  <a:close/>
                </a:path>
                <a:path extrusionOk="0" h="217804" w="44450">
                  <a:moveTo>
                    <a:pt x="43865" y="15887"/>
                  </a:moveTo>
                  <a:lnTo>
                    <a:pt x="41770" y="10718"/>
                  </a:lnTo>
                  <a:lnTo>
                    <a:pt x="33299" y="2146"/>
                  </a:lnTo>
                  <a:lnTo>
                    <a:pt x="28117" y="0"/>
                  </a:lnTo>
                  <a:lnTo>
                    <a:pt x="15875" y="0"/>
                  </a:lnTo>
                  <a:lnTo>
                    <a:pt x="10706" y="2146"/>
                  </a:lnTo>
                  <a:lnTo>
                    <a:pt x="2133" y="10807"/>
                  </a:lnTo>
                  <a:lnTo>
                    <a:pt x="0" y="15976"/>
                  </a:lnTo>
                  <a:lnTo>
                    <a:pt x="0" y="22034"/>
                  </a:lnTo>
                  <a:lnTo>
                    <a:pt x="0" y="28219"/>
                  </a:lnTo>
                  <a:lnTo>
                    <a:pt x="2133" y="33439"/>
                  </a:lnTo>
                  <a:lnTo>
                    <a:pt x="10706" y="42011"/>
                  </a:lnTo>
                  <a:lnTo>
                    <a:pt x="15875" y="44145"/>
                  </a:lnTo>
                  <a:lnTo>
                    <a:pt x="28117" y="44145"/>
                  </a:lnTo>
                  <a:lnTo>
                    <a:pt x="33299" y="42011"/>
                  </a:lnTo>
                  <a:lnTo>
                    <a:pt x="41770" y="33439"/>
                  </a:lnTo>
                  <a:lnTo>
                    <a:pt x="43865" y="28219"/>
                  </a:lnTo>
                  <a:lnTo>
                    <a:pt x="43865" y="15887"/>
                  </a:lnTo>
                  <a:close/>
                </a:path>
              </a:pathLst>
            </a:custGeom>
            <a:solidFill>
              <a:srgbClr val="F8C5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15" name="Google Shape;615;p21"/>
          <p:cNvGrpSpPr/>
          <p:nvPr/>
        </p:nvGrpSpPr>
        <p:grpSpPr>
          <a:xfrm>
            <a:off x="9857286" y="4052334"/>
            <a:ext cx="452539" cy="443890"/>
            <a:chOff x="9857286" y="4052334"/>
            <a:chExt cx="452539" cy="443890"/>
          </a:xfrm>
        </p:grpSpPr>
        <p:sp>
          <p:nvSpPr>
            <p:cNvPr id="616" name="Google Shape;616;p21"/>
            <p:cNvSpPr/>
            <p:nvPr/>
          </p:nvSpPr>
          <p:spPr>
            <a:xfrm>
              <a:off x="10124405" y="4085655"/>
              <a:ext cx="185420" cy="351155"/>
            </a:xfrm>
            <a:custGeom>
              <a:rect b="b" l="l" r="r" t="t"/>
              <a:pathLst>
                <a:path extrusionOk="0" h="351154" w="185420">
                  <a:moveTo>
                    <a:pt x="0" y="350978"/>
                  </a:moveTo>
                  <a:lnTo>
                    <a:pt x="39275" y="336584"/>
                  </a:lnTo>
                  <a:lnTo>
                    <a:pt x="76926" y="312950"/>
                  </a:lnTo>
                  <a:lnTo>
                    <a:pt x="111298" y="281713"/>
                  </a:lnTo>
                  <a:lnTo>
                    <a:pt x="140733" y="244511"/>
                  </a:lnTo>
                  <a:lnTo>
                    <a:pt x="163577" y="202982"/>
                  </a:lnTo>
                  <a:lnTo>
                    <a:pt x="180779" y="147901"/>
                  </a:lnTo>
                  <a:lnTo>
                    <a:pt x="184982" y="93133"/>
                  </a:lnTo>
                  <a:lnTo>
                    <a:pt x="176375" y="42544"/>
                  </a:lnTo>
                  <a:lnTo>
                    <a:pt x="155145" y="0"/>
                  </a:lnTo>
                </a:path>
              </a:pathLst>
            </a:custGeom>
            <a:noFill/>
            <a:ln cap="flat" cmpd="sng" w="12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17" name="Google Shape;617;p2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047866" y="4375549"/>
              <a:ext cx="111048" cy="120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8" name="Google Shape;618;p21"/>
            <p:cNvSpPr/>
            <p:nvPr/>
          </p:nvSpPr>
          <p:spPr>
            <a:xfrm>
              <a:off x="9907736" y="4069256"/>
              <a:ext cx="358140" cy="168910"/>
            </a:xfrm>
            <a:custGeom>
              <a:rect b="b" l="l" r="r" t="t"/>
              <a:pathLst>
                <a:path extrusionOk="0" h="168910" w="358140">
                  <a:moveTo>
                    <a:pt x="0" y="139406"/>
                  </a:moveTo>
                  <a:lnTo>
                    <a:pt x="37994" y="156909"/>
                  </a:lnTo>
                  <a:lnTo>
                    <a:pt x="81355" y="166710"/>
                  </a:lnTo>
                  <a:lnTo>
                    <a:pt x="127754" y="168806"/>
                  </a:lnTo>
                  <a:lnTo>
                    <a:pt x="174860" y="163191"/>
                  </a:lnTo>
                  <a:lnTo>
                    <a:pt x="220345" y="149861"/>
                  </a:lnTo>
                  <a:lnTo>
                    <a:pt x="271385" y="122934"/>
                  </a:lnTo>
                  <a:lnTo>
                    <a:pt x="312988" y="87068"/>
                  </a:lnTo>
                  <a:lnTo>
                    <a:pt x="342564" y="45133"/>
                  </a:lnTo>
                  <a:lnTo>
                    <a:pt x="357520" y="0"/>
                  </a:lnTo>
                </a:path>
              </a:pathLst>
            </a:custGeom>
            <a:noFill/>
            <a:ln cap="flat" cmpd="sng" w="12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19" name="Google Shape;619;p2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9857286" y="4150869"/>
              <a:ext cx="117996" cy="120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21"/>
            <p:cNvSpPr/>
            <p:nvPr/>
          </p:nvSpPr>
          <p:spPr>
            <a:xfrm>
              <a:off x="10239997" y="4052334"/>
              <a:ext cx="61594" cy="63500"/>
            </a:xfrm>
            <a:custGeom>
              <a:rect b="b" l="l" r="r" t="t"/>
              <a:pathLst>
                <a:path extrusionOk="0" h="63500" w="61595">
                  <a:moveTo>
                    <a:pt x="30669" y="0"/>
                  </a:moveTo>
                  <a:lnTo>
                    <a:pt x="7678" y="9921"/>
                  </a:lnTo>
                  <a:lnTo>
                    <a:pt x="0" y="31750"/>
                  </a:lnTo>
                  <a:lnTo>
                    <a:pt x="7656" y="53578"/>
                  </a:lnTo>
                  <a:lnTo>
                    <a:pt x="30669" y="63500"/>
                  </a:lnTo>
                  <a:lnTo>
                    <a:pt x="53662" y="53578"/>
                  </a:lnTo>
                  <a:lnTo>
                    <a:pt x="61341" y="31750"/>
                  </a:lnTo>
                  <a:lnTo>
                    <a:pt x="53684" y="9921"/>
                  </a:lnTo>
                  <a:lnTo>
                    <a:pt x="30669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21" name="Google Shape;621;p21"/>
          <p:cNvGrpSpPr/>
          <p:nvPr/>
        </p:nvGrpSpPr>
        <p:grpSpPr>
          <a:xfrm>
            <a:off x="10153339" y="3531230"/>
            <a:ext cx="241153" cy="471296"/>
            <a:chOff x="10153339" y="3531230"/>
            <a:chExt cx="241153" cy="471296"/>
          </a:xfrm>
        </p:grpSpPr>
        <p:pic>
          <p:nvPicPr>
            <p:cNvPr id="622" name="Google Shape;622;p2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0153339" y="3666453"/>
              <a:ext cx="241153" cy="336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0199037" y="3531230"/>
              <a:ext cx="143431" cy="1146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4" name="Google Shape;624;p21"/>
          <p:cNvGrpSpPr/>
          <p:nvPr/>
        </p:nvGrpSpPr>
        <p:grpSpPr>
          <a:xfrm>
            <a:off x="10149904" y="2006590"/>
            <a:ext cx="192563" cy="1437854"/>
            <a:chOff x="10149904" y="2006590"/>
            <a:chExt cx="192563" cy="1437854"/>
          </a:xfrm>
        </p:grpSpPr>
        <p:pic>
          <p:nvPicPr>
            <p:cNvPr id="625" name="Google Shape;625;p2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0149904" y="2471462"/>
              <a:ext cx="192563" cy="972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2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0149904" y="2006590"/>
              <a:ext cx="192563" cy="4447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7" name="Google Shape;627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262868" y="2440338"/>
            <a:ext cx="2835456" cy="30702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21"/>
          <p:cNvGrpSpPr/>
          <p:nvPr/>
        </p:nvGrpSpPr>
        <p:grpSpPr>
          <a:xfrm>
            <a:off x="8421437" y="4439647"/>
            <a:ext cx="1621790" cy="1459230"/>
            <a:chOff x="8421437" y="4439647"/>
            <a:chExt cx="1621790" cy="1459230"/>
          </a:xfrm>
        </p:grpSpPr>
        <p:sp>
          <p:nvSpPr>
            <p:cNvPr id="629" name="Google Shape;629;p21"/>
            <p:cNvSpPr/>
            <p:nvPr/>
          </p:nvSpPr>
          <p:spPr>
            <a:xfrm>
              <a:off x="8421437" y="4439647"/>
              <a:ext cx="1621790" cy="1459230"/>
            </a:xfrm>
            <a:custGeom>
              <a:rect b="b" l="l" r="r" t="t"/>
              <a:pathLst>
                <a:path extrusionOk="0" h="1459229" w="1621790">
                  <a:moveTo>
                    <a:pt x="1215936" y="0"/>
                  </a:moveTo>
                  <a:lnTo>
                    <a:pt x="1168669" y="2726"/>
                  </a:lnTo>
                  <a:lnTo>
                    <a:pt x="1123004" y="10704"/>
                  </a:lnTo>
                  <a:lnTo>
                    <a:pt x="1079244" y="23629"/>
                  </a:lnTo>
                  <a:lnTo>
                    <a:pt x="1037692" y="41197"/>
                  </a:lnTo>
                  <a:lnTo>
                    <a:pt x="998655" y="63103"/>
                  </a:lnTo>
                  <a:lnTo>
                    <a:pt x="962435" y="89044"/>
                  </a:lnTo>
                  <a:lnTo>
                    <a:pt x="929336" y="118715"/>
                  </a:lnTo>
                  <a:lnTo>
                    <a:pt x="899664" y="151813"/>
                  </a:lnTo>
                  <a:lnTo>
                    <a:pt x="873722" y="188032"/>
                  </a:lnTo>
                  <a:lnTo>
                    <a:pt x="851815" y="227070"/>
                  </a:lnTo>
                  <a:lnTo>
                    <a:pt x="834246" y="268622"/>
                  </a:lnTo>
                  <a:lnTo>
                    <a:pt x="821321" y="312384"/>
                  </a:lnTo>
                  <a:lnTo>
                    <a:pt x="813342" y="358051"/>
                  </a:lnTo>
                  <a:lnTo>
                    <a:pt x="810615" y="405320"/>
                  </a:lnTo>
                  <a:lnTo>
                    <a:pt x="807888" y="358051"/>
                  </a:lnTo>
                  <a:lnTo>
                    <a:pt x="799911" y="312384"/>
                  </a:lnTo>
                  <a:lnTo>
                    <a:pt x="786987" y="268622"/>
                  </a:lnTo>
                  <a:lnTo>
                    <a:pt x="769420" y="227070"/>
                  </a:lnTo>
                  <a:lnTo>
                    <a:pt x="747514" y="188032"/>
                  </a:lnTo>
                  <a:lnTo>
                    <a:pt x="721574" y="151813"/>
                  </a:lnTo>
                  <a:lnTo>
                    <a:pt x="691904" y="118715"/>
                  </a:lnTo>
                  <a:lnTo>
                    <a:pt x="658808" y="89044"/>
                  </a:lnTo>
                  <a:lnTo>
                    <a:pt x="622589" y="63103"/>
                  </a:lnTo>
                  <a:lnTo>
                    <a:pt x="583552" y="41197"/>
                  </a:lnTo>
                  <a:lnTo>
                    <a:pt x="542001" y="23629"/>
                  </a:lnTo>
                  <a:lnTo>
                    <a:pt x="498240" y="10704"/>
                  </a:lnTo>
                  <a:lnTo>
                    <a:pt x="452573" y="2726"/>
                  </a:lnTo>
                  <a:lnTo>
                    <a:pt x="405305" y="0"/>
                  </a:lnTo>
                  <a:lnTo>
                    <a:pt x="358037" y="2726"/>
                  </a:lnTo>
                  <a:lnTo>
                    <a:pt x="312371" y="10704"/>
                  </a:lnTo>
                  <a:lnTo>
                    <a:pt x="268611" y="23629"/>
                  </a:lnTo>
                  <a:lnTo>
                    <a:pt x="227060" y="41197"/>
                  </a:lnTo>
                  <a:lnTo>
                    <a:pt x="188024" y="63103"/>
                  </a:lnTo>
                  <a:lnTo>
                    <a:pt x="151805" y="89044"/>
                  </a:lnTo>
                  <a:lnTo>
                    <a:pt x="118709" y="118715"/>
                  </a:lnTo>
                  <a:lnTo>
                    <a:pt x="89039" y="151813"/>
                  </a:lnTo>
                  <a:lnTo>
                    <a:pt x="63100" y="188032"/>
                  </a:lnTo>
                  <a:lnTo>
                    <a:pt x="41195" y="227070"/>
                  </a:lnTo>
                  <a:lnTo>
                    <a:pt x="23628" y="268622"/>
                  </a:lnTo>
                  <a:lnTo>
                    <a:pt x="10704" y="312384"/>
                  </a:lnTo>
                  <a:lnTo>
                    <a:pt x="2726" y="358051"/>
                  </a:lnTo>
                  <a:lnTo>
                    <a:pt x="0" y="405320"/>
                  </a:lnTo>
                  <a:lnTo>
                    <a:pt x="1221" y="436961"/>
                  </a:lnTo>
                  <a:lnTo>
                    <a:pt x="10709" y="498155"/>
                  </a:lnTo>
                  <a:lnTo>
                    <a:pt x="197810" y="924001"/>
                  </a:lnTo>
                  <a:lnTo>
                    <a:pt x="463857" y="1216363"/>
                  </a:lnTo>
                  <a:lnTo>
                    <a:pt x="705326" y="1397212"/>
                  </a:lnTo>
                  <a:lnTo>
                    <a:pt x="810615" y="1459141"/>
                  </a:lnTo>
                  <a:lnTo>
                    <a:pt x="915906" y="1397212"/>
                  </a:lnTo>
                  <a:lnTo>
                    <a:pt x="1157379" y="1216363"/>
                  </a:lnTo>
                  <a:lnTo>
                    <a:pt x="1423430" y="924001"/>
                  </a:lnTo>
                  <a:lnTo>
                    <a:pt x="1602460" y="527532"/>
                  </a:lnTo>
                  <a:lnTo>
                    <a:pt x="1616430" y="467935"/>
                  </a:lnTo>
                  <a:lnTo>
                    <a:pt x="1621255" y="405320"/>
                  </a:lnTo>
                  <a:lnTo>
                    <a:pt x="1618528" y="358051"/>
                  </a:lnTo>
                  <a:lnTo>
                    <a:pt x="1610550" y="312384"/>
                  </a:lnTo>
                  <a:lnTo>
                    <a:pt x="1597625" y="268622"/>
                  </a:lnTo>
                  <a:lnTo>
                    <a:pt x="1580058" y="227070"/>
                  </a:lnTo>
                  <a:lnTo>
                    <a:pt x="1558151" y="188032"/>
                  </a:lnTo>
                  <a:lnTo>
                    <a:pt x="1532211" y="151813"/>
                  </a:lnTo>
                  <a:lnTo>
                    <a:pt x="1502540" y="118715"/>
                  </a:lnTo>
                  <a:lnTo>
                    <a:pt x="1469442" y="89044"/>
                  </a:lnTo>
                  <a:lnTo>
                    <a:pt x="1433222" y="63103"/>
                  </a:lnTo>
                  <a:lnTo>
                    <a:pt x="1394185" y="41197"/>
                  </a:lnTo>
                  <a:lnTo>
                    <a:pt x="1352633" y="23629"/>
                  </a:lnTo>
                  <a:lnTo>
                    <a:pt x="1308872" y="10704"/>
                  </a:lnTo>
                  <a:lnTo>
                    <a:pt x="1263204" y="2726"/>
                  </a:lnTo>
                  <a:lnTo>
                    <a:pt x="1215936" y="0"/>
                  </a:lnTo>
                  <a:close/>
                </a:path>
              </a:pathLst>
            </a:custGeom>
            <a:solidFill>
              <a:srgbClr val="F8C5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8421437" y="4439647"/>
              <a:ext cx="1621790" cy="1459230"/>
            </a:xfrm>
            <a:custGeom>
              <a:rect b="b" l="l" r="r" t="t"/>
              <a:pathLst>
                <a:path extrusionOk="0" h="1459229" w="1621790">
                  <a:moveTo>
                    <a:pt x="1215936" y="0"/>
                  </a:moveTo>
                  <a:lnTo>
                    <a:pt x="1168669" y="2726"/>
                  </a:lnTo>
                  <a:lnTo>
                    <a:pt x="1123004" y="10704"/>
                  </a:lnTo>
                  <a:lnTo>
                    <a:pt x="1079244" y="23629"/>
                  </a:lnTo>
                  <a:lnTo>
                    <a:pt x="1037692" y="41197"/>
                  </a:lnTo>
                  <a:lnTo>
                    <a:pt x="998655" y="63103"/>
                  </a:lnTo>
                  <a:lnTo>
                    <a:pt x="962435" y="89044"/>
                  </a:lnTo>
                  <a:lnTo>
                    <a:pt x="929336" y="118715"/>
                  </a:lnTo>
                  <a:lnTo>
                    <a:pt x="899664" y="151813"/>
                  </a:lnTo>
                  <a:lnTo>
                    <a:pt x="873722" y="188032"/>
                  </a:lnTo>
                  <a:lnTo>
                    <a:pt x="851815" y="227070"/>
                  </a:lnTo>
                  <a:lnTo>
                    <a:pt x="834246" y="268622"/>
                  </a:lnTo>
                  <a:lnTo>
                    <a:pt x="821321" y="312384"/>
                  </a:lnTo>
                  <a:lnTo>
                    <a:pt x="813342" y="358051"/>
                  </a:lnTo>
                  <a:lnTo>
                    <a:pt x="810615" y="405320"/>
                  </a:lnTo>
                  <a:lnTo>
                    <a:pt x="807888" y="358051"/>
                  </a:lnTo>
                  <a:lnTo>
                    <a:pt x="799911" y="312384"/>
                  </a:lnTo>
                  <a:lnTo>
                    <a:pt x="786987" y="268622"/>
                  </a:lnTo>
                  <a:lnTo>
                    <a:pt x="769420" y="227070"/>
                  </a:lnTo>
                  <a:lnTo>
                    <a:pt x="747514" y="188032"/>
                  </a:lnTo>
                  <a:lnTo>
                    <a:pt x="721574" y="151813"/>
                  </a:lnTo>
                  <a:lnTo>
                    <a:pt x="691904" y="118715"/>
                  </a:lnTo>
                  <a:lnTo>
                    <a:pt x="658808" y="89044"/>
                  </a:lnTo>
                  <a:lnTo>
                    <a:pt x="622589" y="63103"/>
                  </a:lnTo>
                  <a:lnTo>
                    <a:pt x="583552" y="41197"/>
                  </a:lnTo>
                  <a:lnTo>
                    <a:pt x="542001" y="23629"/>
                  </a:lnTo>
                  <a:lnTo>
                    <a:pt x="498240" y="10704"/>
                  </a:lnTo>
                  <a:lnTo>
                    <a:pt x="452573" y="2726"/>
                  </a:lnTo>
                  <a:lnTo>
                    <a:pt x="405305" y="0"/>
                  </a:lnTo>
                  <a:lnTo>
                    <a:pt x="358037" y="2726"/>
                  </a:lnTo>
                  <a:lnTo>
                    <a:pt x="312371" y="10704"/>
                  </a:lnTo>
                  <a:lnTo>
                    <a:pt x="268611" y="23629"/>
                  </a:lnTo>
                  <a:lnTo>
                    <a:pt x="227060" y="41197"/>
                  </a:lnTo>
                  <a:lnTo>
                    <a:pt x="188024" y="63103"/>
                  </a:lnTo>
                  <a:lnTo>
                    <a:pt x="151805" y="89044"/>
                  </a:lnTo>
                  <a:lnTo>
                    <a:pt x="118709" y="118715"/>
                  </a:lnTo>
                  <a:lnTo>
                    <a:pt x="89039" y="151813"/>
                  </a:lnTo>
                  <a:lnTo>
                    <a:pt x="63100" y="188032"/>
                  </a:lnTo>
                  <a:lnTo>
                    <a:pt x="41195" y="227070"/>
                  </a:lnTo>
                  <a:lnTo>
                    <a:pt x="23628" y="268622"/>
                  </a:lnTo>
                  <a:lnTo>
                    <a:pt x="10704" y="312384"/>
                  </a:lnTo>
                  <a:lnTo>
                    <a:pt x="2726" y="358051"/>
                  </a:lnTo>
                  <a:lnTo>
                    <a:pt x="0" y="405320"/>
                  </a:lnTo>
                  <a:lnTo>
                    <a:pt x="1221" y="436961"/>
                  </a:lnTo>
                  <a:lnTo>
                    <a:pt x="10709" y="498155"/>
                  </a:lnTo>
                  <a:lnTo>
                    <a:pt x="197810" y="924001"/>
                  </a:lnTo>
                  <a:lnTo>
                    <a:pt x="463857" y="1216363"/>
                  </a:lnTo>
                  <a:lnTo>
                    <a:pt x="705326" y="1397212"/>
                  </a:lnTo>
                  <a:lnTo>
                    <a:pt x="810615" y="1459141"/>
                  </a:lnTo>
                  <a:lnTo>
                    <a:pt x="915906" y="1397212"/>
                  </a:lnTo>
                  <a:lnTo>
                    <a:pt x="1157379" y="1216363"/>
                  </a:lnTo>
                  <a:lnTo>
                    <a:pt x="1423430" y="924001"/>
                  </a:lnTo>
                  <a:lnTo>
                    <a:pt x="1602460" y="527532"/>
                  </a:lnTo>
                  <a:lnTo>
                    <a:pt x="1616430" y="467935"/>
                  </a:lnTo>
                  <a:lnTo>
                    <a:pt x="1621255" y="405320"/>
                  </a:lnTo>
                  <a:lnTo>
                    <a:pt x="1618528" y="358051"/>
                  </a:lnTo>
                  <a:lnTo>
                    <a:pt x="1610550" y="312384"/>
                  </a:lnTo>
                  <a:lnTo>
                    <a:pt x="1597625" y="268622"/>
                  </a:lnTo>
                  <a:lnTo>
                    <a:pt x="1580058" y="227070"/>
                  </a:lnTo>
                  <a:lnTo>
                    <a:pt x="1558151" y="188032"/>
                  </a:lnTo>
                  <a:lnTo>
                    <a:pt x="1532211" y="151813"/>
                  </a:lnTo>
                  <a:lnTo>
                    <a:pt x="1502540" y="118715"/>
                  </a:lnTo>
                  <a:lnTo>
                    <a:pt x="1469442" y="89044"/>
                  </a:lnTo>
                  <a:lnTo>
                    <a:pt x="1433222" y="63103"/>
                  </a:lnTo>
                  <a:lnTo>
                    <a:pt x="1394185" y="41197"/>
                  </a:lnTo>
                  <a:lnTo>
                    <a:pt x="1352633" y="23629"/>
                  </a:lnTo>
                  <a:lnTo>
                    <a:pt x="1308872" y="10704"/>
                  </a:lnTo>
                  <a:lnTo>
                    <a:pt x="1263204" y="2726"/>
                  </a:lnTo>
                  <a:lnTo>
                    <a:pt x="1215936" y="0"/>
                  </a:lnTo>
                  <a:close/>
                </a:path>
              </a:pathLst>
            </a:custGeom>
            <a:noFill/>
            <a:ln cap="flat" cmpd="sng" w="38075">
              <a:solidFill>
                <a:srgbClr val="8257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31" name="Google Shape;631;p21"/>
          <p:cNvGrpSpPr/>
          <p:nvPr/>
        </p:nvGrpSpPr>
        <p:grpSpPr>
          <a:xfrm>
            <a:off x="435505" y="1580491"/>
            <a:ext cx="3276604" cy="4936840"/>
            <a:chOff x="435505" y="1580491"/>
            <a:chExt cx="3276604" cy="4936840"/>
          </a:xfrm>
        </p:grpSpPr>
        <p:sp>
          <p:nvSpPr>
            <p:cNvPr id="632" name="Google Shape;632;p21"/>
            <p:cNvSpPr/>
            <p:nvPr/>
          </p:nvSpPr>
          <p:spPr>
            <a:xfrm>
              <a:off x="435505" y="1580491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4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3276004" y="4392002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435505" y="1580491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0" y="0"/>
                  </a:moveTo>
                  <a:lnTo>
                    <a:pt x="3276004" y="0"/>
                  </a:lnTo>
                  <a:lnTo>
                    <a:pt x="3276004" y="4392002"/>
                  </a:lnTo>
                  <a:lnTo>
                    <a:pt x="0" y="439200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435509" y="5972501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0" y="0"/>
                  </a:lnTo>
                  <a:lnTo>
                    <a:pt x="338302" y="544409"/>
                  </a:lnTo>
                  <a:lnTo>
                    <a:pt x="2918221" y="544409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35" name="Google Shape;635;p21"/>
          <p:cNvSpPr/>
          <p:nvPr/>
        </p:nvSpPr>
        <p:spPr>
          <a:xfrm>
            <a:off x="4859996" y="5972505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3279520" y="0"/>
                </a:moveTo>
                <a:lnTo>
                  <a:pt x="0" y="0"/>
                </a:lnTo>
                <a:lnTo>
                  <a:pt x="0" y="1152006"/>
                </a:lnTo>
                <a:lnTo>
                  <a:pt x="3279520" y="1152006"/>
                </a:lnTo>
                <a:lnTo>
                  <a:pt x="3279520" y="0"/>
                </a:lnTo>
                <a:close/>
              </a:path>
            </a:pathLst>
          </a:custGeom>
          <a:solidFill>
            <a:srgbClr val="507D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6" name="Google Shape;636;p21"/>
          <p:cNvSpPr/>
          <p:nvPr/>
        </p:nvSpPr>
        <p:spPr>
          <a:xfrm>
            <a:off x="4859996" y="428498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3279520" y="0"/>
                </a:moveTo>
                <a:lnTo>
                  <a:pt x="0" y="0"/>
                </a:lnTo>
                <a:lnTo>
                  <a:pt x="0" y="1151992"/>
                </a:lnTo>
                <a:lnTo>
                  <a:pt x="3279520" y="1151992"/>
                </a:lnTo>
                <a:lnTo>
                  <a:pt x="3279520" y="0"/>
                </a:lnTo>
                <a:close/>
              </a:path>
            </a:pathLst>
          </a:custGeom>
          <a:solidFill>
            <a:srgbClr val="507D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7" name="Google Shape;637;p21"/>
          <p:cNvSpPr/>
          <p:nvPr/>
        </p:nvSpPr>
        <p:spPr>
          <a:xfrm>
            <a:off x="3713270" y="5972501"/>
            <a:ext cx="1148715" cy="544830"/>
          </a:xfrm>
          <a:custGeom>
            <a:rect b="b" l="l" r="r" t="t"/>
            <a:pathLst>
              <a:path extrusionOk="0" h="544829" w="1148714">
                <a:moveTo>
                  <a:pt x="1148486" y="0"/>
                </a:moveTo>
                <a:lnTo>
                  <a:pt x="0" y="0"/>
                </a:lnTo>
                <a:lnTo>
                  <a:pt x="118595" y="544409"/>
                </a:lnTo>
                <a:lnTo>
                  <a:pt x="1023062" y="544409"/>
                </a:lnTo>
                <a:lnTo>
                  <a:pt x="1148486" y="0"/>
                </a:lnTo>
                <a:close/>
              </a:path>
            </a:pathLst>
          </a:custGeom>
          <a:solidFill>
            <a:srgbClr val="507D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8" name="Google Shape;638;p21"/>
          <p:cNvSpPr/>
          <p:nvPr/>
        </p:nvSpPr>
        <p:spPr>
          <a:xfrm>
            <a:off x="3713270" y="1036087"/>
            <a:ext cx="1148715" cy="544830"/>
          </a:xfrm>
          <a:custGeom>
            <a:rect b="b" l="l" r="r" t="t"/>
            <a:pathLst>
              <a:path extrusionOk="0" h="544830" w="1148714">
                <a:moveTo>
                  <a:pt x="1029881" y="0"/>
                </a:moveTo>
                <a:lnTo>
                  <a:pt x="125423" y="0"/>
                </a:lnTo>
                <a:lnTo>
                  <a:pt x="0" y="544409"/>
                </a:lnTo>
                <a:lnTo>
                  <a:pt x="1148486" y="544409"/>
                </a:lnTo>
                <a:lnTo>
                  <a:pt x="1029881" y="0"/>
                </a:lnTo>
                <a:close/>
              </a:path>
            </a:pathLst>
          </a:custGeom>
          <a:solidFill>
            <a:srgbClr val="507DA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639" name="Google Shape;639;p21"/>
          <p:cNvGrpSpPr/>
          <p:nvPr/>
        </p:nvGrpSpPr>
        <p:grpSpPr>
          <a:xfrm>
            <a:off x="502578" y="3862527"/>
            <a:ext cx="714375" cy="840105"/>
            <a:chOff x="502578" y="3862527"/>
            <a:chExt cx="714375" cy="840105"/>
          </a:xfrm>
        </p:grpSpPr>
        <p:sp>
          <p:nvSpPr>
            <p:cNvPr id="640" name="Google Shape;640;p21"/>
            <p:cNvSpPr/>
            <p:nvPr/>
          </p:nvSpPr>
          <p:spPr>
            <a:xfrm>
              <a:off x="502578" y="3862527"/>
              <a:ext cx="714375" cy="840105"/>
            </a:xfrm>
            <a:custGeom>
              <a:rect b="b" l="l" r="r" t="t"/>
              <a:pathLst>
                <a:path extrusionOk="0" h="840104" w="714375">
                  <a:moveTo>
                    <a:pt x="345084" y="0"/>
                  </a:moveTo>
                  <a:lnTo>
                    <a:pt x="295318" y="8020"/>
                  </a:lnTo>
                  <a:lnTo>
                    <a:pt x="253936" y="32082"/>
                  </a:lnTo>
                  <a:lnTo>
                    <a:pt x="221842" y="71508"/>
                  </a:lnTo>
                  <a:lnTo>
                    <a:pt x="199986" y="125567"/>
                  </a:lnTo>
                  <a:lnTo>
                    <a:pt x="0" y="839941"/>
                  </a:lnTo>
                  <a:lnTo>
                    <a:pt x="79984" y="839941"/>
                  </a:lnTo>
                  <a:lnTo>
                    <a:pt x="152538" y="588797"/>
                  </a:lnTo>
                  <a:lnTo>
                    <a:pt x="639625" y="588797"/>
                  </a:lnTo>
                  <a:lnTo>
                    <a:pt x="618588" y="518111"/>
                  </a:lnTo>
                  <a:lnTo>
                    <a:pt x="171143" y="518111"/>
                  </a:lnTo>
                  <a:lnTo>
                    <a:pt x="268818" y="173012"/>
                  </a:lnTo>
                  <a:lnTo>
                    <a:pt x="284162" y="135345"/>
                  </a:lnTo>
                  <a:lnTo>
                    <a:pt x="294234" y="125567"/>
                  </a:lnTo>
                  <a:lnTo>
                    <a:pt x="501023" y="125567"/>
                  </a:lnTo>
                  <a:lnTo>
                    <a:pt x="493918" y="106010"/>
                  </a:lnTo>
                  <a:lnTo>
                    <a:pt x="463219" y="55547"/>
                  </a:lnTo>
                  <a:lnTo>
                    <a:pt x="421826" y="20141"/>
                  </a:lnTo>
                  <a:lnTo>
                    <a:pt x="372521" y="2238"/>
                  </a:lnTo>
                  <a:lnTo>
                    <a:pt x="345084" y="0"/>
                  </a:lnTo>
                  <a:close/>
                </a:path>
                <a:path extrusionOk="0" h="840104" w="714375">
                  <a:moveTo>
                    <a:pt x="639625" y="588797"/>
                  </a:moveTo>
                  <a:lnTo>
                    <a:pt x="454849" y="588797"/>
                  </a:lnTo>
                  <a:lnTo>
                    <a:pt x="529261" y="839941"/>
                  </a:lnTo>
                  <a:lnTo>
                    <a:pt x="714372" y="839941"/>
                  </a:lnTo>
                  <a:lnTo>
                    <a:pt x="639625" y="588797"/>
                  </a:lnTo>
                  <a:close/>
                </a:path>
                <a:path extrusionOk="0" h="840104" w="714375">
                  <a:moveTo>
                    <a:pt x="501023" y="125567"/>
                  </a:moveTo>
                  <a:lnTo>
                    <a:pt x="309116" y="125567"/>
                  </a:lnTo>
                  <a:lnTo>
                    <a:pt x="316255" y="128526"/>
                  </a:lnTo>
                  <a:lnTo>
                    <a:pt x="321829" y="134405"/>
                  </a:lnTo>
                  <a:lnTo>
                    <a:pt x="339507" y="172072"/>
                  </a:lnTo>
                  <a:lnTo>
                    <a:pt x="436243" y="518111"/>
                  </a:lnTo>
                  <a:lnTo>
                    <a:pt x="618588" y="518111"/>
                  </a:lnTo>
                  <a:lnTo>
                    <a:pt x="505079" y="136728"/>
                  </a:lnTo>
                  <a:lnTo>
                    <a:pt x="501023" y="125567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02578" y="3862527"/>
              <a:ext cx="714375" cy="840105"/>
            </a:xfrm>
            <a:custGeom>
              <a:rect b="b" l="l" r="r" t="t"/>
              <a:pathLst>
                <a:path extrusionOk="0" h="840104" w="714375">
                  <a:moveTo>
                    <a:pt x="454849" y="588797"/>
                  </a:moveTo>
                  <a:lnTo>
                    <a:pt x="529261" y="839941"/>
                  </a:lnTo>
                  <a:lnTo>
                    <a:pt x="714372" y="839941"/>
                  </a:lnTo>
                  <a:lnTo>
                    <a:pt x="505079" y="136728"/>
                  </a:lnTo>
                  <a:lnTo>
                    <a:pt x="479964" y="78950"/>
                  </a:lnTo>
                  <a:lnTo>
                    <a:pt x="443684" y="35801"/>
                  </a:lnTo>
                  <a:lnTo>
                    <a:pt x="398104" y="8952"/>
                  </a:lnTo>
                  <a:lnTo>
                    <a:pt x="345084" y="0"/>
                  </a:lnTo>
                  <a:lnTo>
                    <a:pt x="319154" y="2005"/>
                  </a:lnTo>
                  <a:lnTo>
                    <a:pt x="273578" y="18046"/>
                  </a:lnTo>
                  <a:lnTo>
                    <a:pt x="236608" y="49967"/>
                  </a:lnTo>
                  <a:lnTo>
                    <a:pt x="209636" y="96707"/>
                  </a:lnTo>
                  <a:lnTo>
                    <a:pt x="0" y="839941"/>
                  </a:lnTo>
                  <a:lnTo>
                    <a:pt x="79984" y="839941"/>
                  </a:lnTo>
                  <a:lnTo>
                    <a:pt x="152538" y="588797"/>
                  </a:lnTo>
                  <a:lnTo>
                    <a:pt x="454849" y="588797"/>
                  </a:lnTo>
                  <a:close/>
                </a:path>
                <a:path extrusionOk="0" h="840104" w="714375">
                  <a:moveTo>
                    <a:pt x="268818" y="173012"/>
                  </a:moveTo>
                  <a:lnTo>
                    <a:pt x="284162" y="135345"/>
                  </a:lnTo>
                  <a:lnTo>
                    <a:pt x="294234" y="125567"/>
                  </a:lnTo>
                  <a:lnTo>
                    <a:pt x="300445" y="125567"/>
                  </a:lnTo>
                  <a:lnTo>
                    <a:pt x="309116" y="125567"/>
                  </a:lnTo>
                  <a:lnTo>
                    <a:pt x="334912" y="158916"/>
                  </a:lnTo>
                  <a:lnTo>
                    <a:pt x="436243" y="518111"/>
                  </a:lnTo>
                  <a:lnTo>
                    <a:pt x="171143" y="518111"/>
                  </a:lnTo>
                  <a:lnTo>
                    <a:pt x="268818" y="173012"/>
                  </a:lnTo>
                  <a:close/>
                </a:path>
              </a:pathLst>
            </a:custGeom>
            <a:noFill/>
            <a:ln cap="flat" cmpd="sng" w="12700">
              <a:solidFill>
                <a:srgbClr val="A36E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42" name="Google Shape;642;p21"/>
          <p:cNvGrpSpPr/>
          <p:nvPr/>
        </p:nvGrpSpPr>
        <p:grpSpPr>
          <a:xfrm>
            <a:off x="1382521" y="3862519"/>
            <a:ext cx="823594" cy="867410"/>
            <a:chOff x="1382521" y="3862519"/>
            <a:chExt cx="823594" cy="867410"/>
          </a:xfrm>
        </p:grpSpPr>
        <p:sp>
          <p:nvSpPr>
            <p:cNvPr id="643" name="Google Shape;643;p21"/>
            <p:cNvSpPr/>
            <p:nvPr/>
          </p:nvSpPr>
          <p:spPr>
            <a:xfrm>
              <a:off x="1382521" y="3862519"/>
              <a:ext cx="823594" cy="867410"/>
            </a:xfrm>
            <a:custGeom>
              <a:rect b="b" l="l" r="r" t="t"/>
              <a:pathLst>
                <a:path extrusionOk="0" h="867410" w="823594">
                  <a:moveTo>
                    <a:pt x="684604" y="0"/>
                  </a:moveTo>
                  <a:lnTo>
                    <a:pt x="630994" y="6864"/>
                  </a:lnTo>
                  <a:lnTo>
                    <a:pt x="589266" y="27445"/>
                  </a:lnTo>
                  <a:lnTo>
                    <a:pt x="558445" y="62445"/>
                  </a:lnTo>
                  <a:lnTo>
                    <a:pt x="537641" y="112561"/>
                  </a:lnTo>
                  <a:lnTo>
                    <a:pt x="417639" y="554393"/>
                  </a:lnTo>
                  <a:lnTo>
                    <a:pt x="288353" y="133019"/>
                  </a:lnTo>
                  <a:lnTo>
                    <a:pt x="262188" y="71046"/>
                  </a:lnTo>
                  <a:lnTo>
                    <a:pt x="230212" y="30226"/>
                  </a:lnTo>
                  <a:lnTo>
                    <a:pt x="189165" y="7559"/>
                  </a:lnTo>
                  <a:lnTo>
                    <a:pt x="135803" y="0"/>
                  </a:lnTo>
                  <a:lnTo>
                    <a:pt x="104721" y="2267"/>
                  </a:lnTo>
                  <a:lnTo>
                    <a:pt x="54261" y="20408"/>
                  </a:lnTo>
                  <a:lnTo>
                    <a:pt x="19615" y="56398"/>
                  </a:lnTo>
                  <a:lnTo>
                    <a:pt x="2179" y="108491"/>
                  </a:lnTo>
                  <a:lnTo>
                    <a:pt x="0" y="140464"/>
                  </a:lnTo>
                  <a:lnTo>
                    <a:pt x="0" y="839952"/>
                  </a:lnTo>
                  <a:lnTo>
                    <a:pt x="78131" y="839952"/>
                  </a:lnTo>
                  <a:lnTo>
                    <a:pt x="78131" y="159994"/>
                  </a:lnTo>
                  <a:lnTo>
                    <a:pt x="78740" y="150091"/>
                  </a:lnTo>
                  <a:lnTo>
                    <a:pt x="80457" y="142179"/>
                  </a:lnTo>
                  <a:lnTo>
                    <a:pt x="86043" y="130392"/>
                  </a:lnTo>
                  <a:lnTo>
                    <a:pt x="89601" y="127433"/>
                  </a:lnTo>
                  <a:lnTo>
                    <a:pt x="93941" y="127433"/>
                  </a:lnTo>
                  <a:lnTo>
                    <a:pt x="111923" y="160924"/>
                  </a:lnTo>
                  <a:lnTo>
                    <a:pt x="305093" y="809257"/>
                  </a:lnTo>
                  <a:lnTo>
                    <a:pt x="322443" y="843791"/>
                  </a:lnTo>
                  <a:lnTo>
                    <a:pt x="356161" y="865995"/>
                  </a:lnTo>
                  <a:lnTo>
                    <a:pt x="366483" y="866927"/>
                  </a:lnTo>
                  <a:lnTo>
                    <a:pt x="376743" y="865851"/>
                  </a:lnTo>
                  <a:lnTo>
                    <a:pt x="409241" y="839817"/>
                  </a:lnTo>
                  <a:lnTo>
                    <a:pt x="426949" y="794372"/>
                  </a:lnTo>
                  <a:lnTo>
                    <a:pt x="606478" y="153482"/>
                  </a:lnTo>
                  <a:lnTo>
                    <a:pt x="609563" y="143574"/>
                  </a:lnTo>
                  <a:lnTo>
                    <a:pt x="612824" y="136742"/>
                  </a:lnTo>
                  <a:lnTo>
                    <a:pt x="619633" y="129301"/>
                  </a:lnTo>
                  <a:lnTo>
                    <a:pt x="624445" y="127433"/>
                  </a:lnTo>
                  <a:lnTo>
                    <a:pt x="636231" y="127433"/>
                  </a:lnTo>
                  <a:lnTo>
                    <a:pt x="640562" y="130074"/>
                  </a:lnTo>
                  <a:lnTo>
                    <a:pt x="646772" y="140627"/>
                  </a:lnTo>
                  <a:lnTo>
                    <a:pt x="648324" y="148222"/>
                  </a:lnTo>
                  <a:lnTo>
                    <a:pt x="648324" y="839952"/>
                  </a:lnTo>
                  <a:lnTo>
                    <a:pt x="823201" y="839952"/>
                  </a:lnTo>
                  <a:lnTo>
                    <a:pt x="823201" y="150699"/>
                  </a:lnTo>
                  <a:lnTo>
                    <a:pt x="820960" y="116140"/>
                  </a:lnTo>
                  <a:lnTo>
                    <a:pt x="803050" y="60096"/>
                  </a:lnTo>
                  <a:lnTo>
                    <a:pt x="767536" y="21721"/>
                  </a:lnTo>
                  <a:lnTo>
                    <a:pt x="716146" y="2414"/>
                  </a:lnTo>
                  <a:lnTo>
                    <a:pt x="684604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1382521" y="3862519"/>
              <a:ext cx="823594" cy="867410"/>
            </a:xfrm>
            <a:custGeom>
              <a:rect b="b" l="l" r="r" t="t"/>
              <a:pathLst>
                <a:path extrusionOk="0" h="867410" w="823594">
                  <a:moveTo>
                    <a:pt x="78131" y="839952"/>
                  </a:moveTo>
                  <a:lnTo>
                    <a:pt x="78131" y="159994"/>
                  </a:lnTo>
                  <a:lnTo>
                    <a:pt x="78740" y="150091"/>
                  </a:lnTo>
                  <a:lnTo>
                    <a:pt x="80457" y="142179"/>
                  </a:lnTo>
                  <a:lnTo>
                    <a:pt x="83249" y="136271"/>
                  </a:lnTo>
                  <a:lnTo>
                    <a:pt x="86043" y="130392"/>
                  </a:lnTo>
                  <a:lnTo>
                    <a:pt x="89601" y="127433"/>
                  </a:lnTo>
                  <a:lnTo>
                    <a:pt x="93941" y="127433"/>
                  </a:lnTo>
                  <a:lnTo>
                    <a:pt x="110985" y="157201"/>
                  </a:lnTo>
                  <a:lnTo>
                    <a:pt x="111923" y="160924"/>
                  </a:lnTo>
                  <a:lnTo>
                    <a:pt x="112547" y="162788"/>
                  </a:lnTo>
                  <a:lnTo>
                    <a:pt x="305093" y="809257"/>
                  </a:lnTo>
                  <a:lnTo>
                    <a:pt x="310114" y="822397"/>
                  </a:lnTo>
                  <a:lnTo>
                    <a:pt x="337795" y="858549"/>
                  </a:lnTo>
                  <a:lnTo>
                    <a:pt x="366483" y="866927"/>
                  </a:lnTo>
                  <a:lnTo>
                    <a:pt x="376743" y="865851"/>
                  </a:lnTo>
                  <a:lnTo>
                    <a:pt x="409241" y="839817"/>
                  </a:lnTo>
                  <a:lnTo>
                    <a:pt x="426949" y="794372"/>
                  </a:lnTo>
                  <a:lnTo>
                    <a:pt x="606478" y="153482"/>
                  </a:lnTo>
                  <a:lnTo>
                    <a:pt x="609563" y="143574"/>
                  </a:lnTo>
                  <a:lnTo>
                    <a:pt x="612824" y="136742"/>
                  </a:lnTo>
                  <a:lnTo>
                    <a:pt x="616240" y="133019"/>
                  </a:lnTo>
                  <a:lnTo>
                    <a:pt x="619633" y="129301"/>
                  </a:lnTo>
                  <a:lnTo>
                    <a:pt x="624445" y="127433"/>
                  </a:lnTo>
                  <a:lnTo>
                    <a:pt x="630655" y="127433"/>
                  </a:lnTo>
                  <a:lnTo>
                    <a:pt x="636231" y="127433"/>
                  </a:lnTo>
                  <a:lnTo>
                    <a:pt x="640562" y="130074"/>
                  </a:lnTo>
                  <a:lnTo>
                    <a:pt x="643672" y="135356"/>
                  </a:lnTo>
                  <a:lnTo>
                    <a:pt x="646772" y="140627"/>
                  </a:lnTo>
                  <a:lnTo>
                    <a:pt x="648324" y="148222"/>
                  </a:lnTo>
                  <a:lnTo>
                    <a:pt x="648324" y="158130"/>
                  </a:lnTo>
                  <a:lnTo>
                    <a:pt x="648324" y="839952"/>
                  </a:lnTo>
                  <a:lnTo>
                    <a:pt x="823201" y="839952"/>
                  </a:lnTo>
                  <a:lnTo>
                    <a:pt x="823201" y="150699"/>
                  </a:lnTo>
                  <a:lnTo>
                    <a:pt x="814242" y="85939"/>
                  </a:lnTo>
                  <a:lnTo>
                    <a:pt x="787388" y="38610"/>
                  </a:lnTo>
                  <a:lnTo>
                    <a:pt x="743789" y="9655"/>
                  </a:lnTo>
                  <a:lnTo>
                    <a:pt x="684604" y="0"/>
                  </a:lnTo>
                  <a:lnTo>
                    <a:pt x="656315" y="1716"/>
                  </a:lnTo>
                  <a:lnTo>
                    <a:pt x="608644" y="15442"/>
                  </a:lnTo>
                  <a:lnTo>
                    <a:pt x="572603" y="43057"/>
                  </a:lnTo>
                  <a:lnTo>
                    <a:pt x="546791" y="85611"/>
                  </a:lnTo>
                  <a:lnTo>
                    <a:pt x="417639" y="554393"/>
                  </a:lnTo>
                  <a:lnTo>
                    <a:pt x="288353" y="133019"/>
                  </a:lnTo>
                  <a:lnTo>
                    <a:pt x="262188" y="71046"/>
                  </a:lnTo>
                  <a:lnTo>
                    <a:pt x="230212" y="30226"/>
                  </a:lnTo>
                  <a:lnTo>
                    <a:pt x="189165" y="7559"/>
                  </a:lnTo>
                  <a:lnTo>
                    <a:pt x="135803" y="0"/>
                  </a:lnTo>
                  <a:lnTo>
                    <a:pt x="104721" y="2267"/>
                  </a:lnTo>
                  <a:lnTo>
                    <a:pt x="54261" y="20408"/>
                  </a:lnTo>
                  <a:lnTo>
                    <a:pt x="19615" y="56398"/>
                  </a:lnTo>
                  <a:lnTo>
                    <a:pt x="2179" y="108491"/>
                  </a:lnTo>
                  <a:lnTo>
                    <a:pt x="0" y="140464"/>
                  </a:lnTo>
                  <a:lnTo>
                    <a:pt x="0" y="839952"/>
                  </a:lnTo>
                  <a:lnTo>
                    <a:pt x="78131" y="839952"/>
                  </a:lnTo>
                  <a:close/>
                </a:path>
              </a:pathLst>
            </a:custGeom>
            <a:noFill/>
            <a:ln cap="flat" cmpd="sng" w="12700">
              <a:solidFill>
                <a:srgbClr val="A36E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45" name="Google Shape;645;p21"/>
          <p:cNvGrpSpPr/>
          <p:nvPr/>
        </p:nvGrpSpPr>
        <p:grpSpPr>
          <a:xfrm>
            <a:off x="2400123" y="3862527"/>
            <a:ext cx="817880" cy="867410"/>
            <a:chOff x="2400123" y="3862527"/>
            <a:chExt cx="817880" cy="867410"/>
          </a:xfrm>
        </p:grpSpPr>
        <p:sp>
          <p:nvSpPr>
            <p:cNvPr id="646" name="Google Shape;646;p21"/>
            <p:cNvSpPr/>
            <p:nvPr/>
          </p:nvSpPr>
          <p:spPr>
            <a:xfrm>
              <a:off x="2400123" y="3862527"/>
              <a:ext cx="817880" cy="867410"/>
            </a:xfrm>
            <a:custGeom>
              <a:rect b="b" l="l" r="r" t="t"/>
              <a:pathLst>
                <a:path extrusionOk="0" h="867410" w="817880">
                  <a:moveTo>
                    <a:pt x="383233" y="0"/>
                  </a:moveTo>
                  <a:lnTo>
                    <a:pt x="327989" y="3268"/>
                  </a:lnTo>
                  <a:lnTo>
                    <a:pt x="276364" y="13075"/>
                  </a:lnTo>
                  <a:lnTo>
                    <a:pt x="228357" y="29419"/>
                  </a:lnTo>
                  <a:lnTo>
                    <a:pt x="183968" y="52298"/>
                  </a:lnTo>
                  <a:lnTo>
                    <a:pt x="143198" y="81714"/>
                  </a:lnTo>
                  <a:lnTo>
                    <a:pt x="106044" y="117665"/>
                  </a:lnTo>
                  <a:lnTo>
                    <a:pt x="77914" y="152699"/>
                  </a:lnTo>
                  <a:lnTo>
                    <a:pt x="54109" y="190560"/>
                  </a:lnTo>
                  <a:lnTo>
                    <a:pt x="34631" y="231250"/>
                  </a:lnTo>
                  <a:lnTo>
                    <a:pt x="19481" y="274768"/>
                  </a:lnTo>
                  <a:lnTo>
                    <a:pt x="8658" y="321115"/>
                  </a:lnTo>
                  <a:lnTo>
                    <a:pt x="2164" y="370291"/>
                  </a:lnTo>
                  <a:lnTo>
                    <a:pt x="0" y="422297"/>
                  </a:lnTo>
                  <a:lnTo>
                    <a:pt x="2534" y="475718"/>
                  </a:lnTo>
                  <a:lnTo>
                    <a:pt x="10138" y="526481"/>
                  </a:lnTo>
                  <a:lnTo>
                    <a:pt x="22811" y="574586"/>
                  </a:lnTo>
                  <a:lnTo>
                    <a:pt x="40553" y="620033"/>
                  </a:lnTo>
                  <a:lnTo>
                    <a:pt x="63362" y="662821"/>
                  </a:lnTo>
                  <a:lnTo>
                    <a:pt x="91238" y="702951"/>
                  </a:lnTo>
                  <a:lnTo>
                    <a:pt x="124181" y="740422"/>
                  </a:lnTo>
                  <a:lnTo>
                    <a:pt x="160887" y="773982"/>
                  </a:lnTo>
                  <a:lnTo>
                    <a:pt x="200041" y="802379"/>
                  </a:lnTo>
                  <a:lnTo>
                    <a:pt x="241643" y="825615"/>
                  </a:lnTo>
                  <a:lnTo>
                    <a:pt x="285693" y="843688"/>
                  </a:lnTo>
                  <a:lnTo>
                    <a:pt x="332192" y="856597"/>
                  </a:lnTo>
                  <a:lnTo>
                    <a:pt x="381140" y="864343"/>
                  </a:lnTo>
                  <a:lnTo>
                    <a:pt x="432536" y="866926"/>
                  </a:lnTo>
                  <a:lnTo>
                    <a:pt x="488074" y="863657"/>
                  </a:lnTo>
                  <a:lnTo>
                    <a:pt x="539968" y="853853"/>
                  </a:lnTo>
                  <a:lnTo>
                    <a:pt x="588219" y="837511"/>
                  </a:lnTo>
                  <a:lnTo>
                    <a:pt x="632828" y="814632"/>
                  </a:lnTo>
                  <a:lnTo>
                    <a:pt x="645497" y="805535"/>
                  </a:lnTo>
                  <a:lnTo>
                    <a:pt x="408355" y="805535"/>
                  </a:lnTo>
                  <a:lnTo>
                    <a:pt x="361814" y="799141"/>
                  </a:lnTo>
                  <a:lnTo>
                    <a:pt x="319865" y="779957"/>
                  </a:lnTo>
                  <a:lnTo>
                    <a:pt x="282511" y="747980"/>
                  </a:lnTo>
                  <a:lnTo>
                    <a:pt x="249756" y="703209"/>
                  </a:lnTo>
                  <a:lnTo>
                    <a:pt x="231138" y="667321"/>
                  </a:lnTo>
                  <a:lnTo>
                    <a:pt x="215907" y="627869"/>
                  </a:lnTo>
                  <a:lnTo>
                    <a:pt x="204062" y="584849"/>
                  </a:lnTo>
                  <a:lnTo>
                    <a:pt x="195603" y="538264"/>
                  </a:lnTo>
                  <a:lnTo>
                    <a:pt x="190528" y="488110"/>
                  </a:lnTo>
                  <a:lnTo>
                    <a:pt x="188837" y="434389"/>
                  </a:lnTo>
                  <a:lnTo>
                    <a:pt x="190528" y="380361"/>
                  </a:lnTo>
                  <a:lnTo>
                    <a:pt x="195603" y="329898"/>
                  </a:lnTo>
                  <a:lnTo>
                    <a:pt x="204062" y="283001"/>
                  </a:lnTo>
                  <a:lnTo>
                    <a:pt x="215907" y="239670"/>
                  </a:lnTo>
                  <a:lnTo>
                    <a:pt x="231138" y="199908"/>
                  </a:lnTo>
                  <a:lnTo>
                    <a:pt x="249756" y="163713"/>
                  </a:lnTo>
                  <a:lnTo>
                    <a:pt x="282511" y="118541"/>
                  </a:lnTo>
                  <a:lnTo>
                    <a:pt x="319865" y="86275"/>
                  </a:lnTo>
                  <a:lnTo>
                    <a:pt x="361814" y="66915"/>
                  </a:lnTo>
                  <a:lnTo>
                    <a:pt x="408355" y="60462"/>
                  </a:lnTo>
                  <a:lnTo>
                    <a:pt x="610099" y="60462"/>
                  </a:lnTo>
                  <a:lnTo>
                    <a:pt x="575649" y="41309"/>
                  </a:lnTo>
                  <a:lnTo>
                    <a:pt x="531331" y="23237"/>
                  </a:lnTo>
                  <a:lnTo>
                    <a:pt x="484488" y="10327"/>
                  </a:lnTo>
                  <a:lnTo>
                    <a:pt x="435122" y="2582"/>
                  </a:lnTo>
                  <a:lnTo>
                    <a:pt x="383233" y="0"/>
                  </a:lnTo>
                  <a:close/>
                </a:path>
                <a:path extrusionOk="0" h="867410" w="817880">
                  <a:moveTo>
                    <a:pt x="610099" y="60462"/>
                  </a:moveTo>
                  <a:lnTo>
                    <a:pt x="408355" y="60462"/>
                  </a:lnTo>
                  <a:lnTo>
                    <a:pt x="454862" y="66886"/>
                  </a:lnTo>
                  <a:lnTo>
                    <a:pt x="496716" y="86159"/>
                  </a:lnTo>
                  <a:lnTo>
                    <a:pt x="533922" y="118279"/>
                  </a:lnTo>
                  <a:lnTo>
                    <a:pt x="566484" y="163245"/>
                  </a:lnTo>
                  <a:lnTo>
                    <a:pt x="584955" y="199331"/>
                  </a:lnTo>
                  <a:lnTo>
                    <a:pt x="600069" y="239059"/>
                  </a:lnTo>
                  <a:lnTo>
                    <a:pt x="611826" y="282429"/>
                  </a:lnTo>
                  <a:lnTo>
                    <a:pt x="620226" y="329441"/>
                  </a:lnTo>
                  <a:lnTo>
                    <a:pt x="625266" y="380095"/>
                  </a:lnTo>
                  <a:lnTo>
                    <a:pt x="626946" y="434389"/>
                  </a:lnTo>
                  <a:lnTo>
                    <a:pt x="625266" y="488377"/>
                  </a:lnTo>
                  <a:lnTo>
                    <a:pt x="620226" y="538723"/>
                  </a:lnTo>
                  <a:lnTo>
                    <a:pt x="611826" y="585425"/>
                  </a:lnTo>
                  <a:lnTo>
                    <a:pt x="600069" y="628484"/>
                  </a:lnTo>
                  <a:lnTo>
                    <a:pt x="584955" y="667897"/>
                  </a:lnTo>
                  <a:lnTo>
                    <a:pt x="566484" y="703666"/>
                  </a:lnTo>
                  <a:lnTo>
                    <a:pt x="533922" y="748237"/>
                  </a:lnTo>
                  <a:lnTo>
                    <a:pt x="496716" y="780071"/>
                  </a:lnTo>
                  <a:lnTo>
                    <a:pt x="454862" y="799169"/>
                  </a:lnTo>
                  <a:lnTo>
                    <a:pt x="408355" y="805535"/>
                  </a:lnTo>
                  <a:lnTo>
                    <a:pt x="645497" y="805535"/>
                  </a:lnTo>
                  <a:lnTo>
                    <a:pt x="711126" y="749260"/>
                  </a:lnTo>
                  <a:lnTo>
                    <a:pt x="739378" y="714206"/>
                  </a:lnTo>
                  <a:lnTo>
                    <a:pt x="763286" y="676286"/>
                  </a:lnTo>
                  <a:lnTo>
                    <a:pt x="782848" y="635500"/>
                  </a:lnTo>
                  <a:lnTo>
                    <a:pt x="798063" y="591846"/>
                  </a:lnTo>
                  <a:lnTo>
                    <a:pt x="808932" y="545326"/>
                  </a:lnTo>
                  <a:lnTo>
                    <a:pt x="815454" y="495939"/>
                  </a:lnTo>
                  <a:lnTo>
                    <a:pt x="817628" y="443684"/>
                  </a:lnTo>
                  <a:lnTo>
                    <a:pt x="815094" y="390519"/>
                  </a:lnTo>
                  <a:lnTo>
                    <a:pt x="807491" y="339970"/>
                  </a:lnTo>
                  <a:lnTo>
                    <a:pt x="794820" y="292037"/>
                  </a:lnTo>
                  <a:lnTo>
                    <a:pt x="777081" y="246723"/>
                  </a:lnTo>
                  <a:lnTo>
                    <a:pt x="754274" y="204028"/>
                  </a:lnTo>
                  <a:lnTo>
                    <a:pt x="726399" y="163955"/>
                  </a:lnTo>
                  <a:lnTo>
                    <a:pt x="693456" y="126503"/>
                  </a:lnTo>
                  <a:lnTo>
                    <a:pt x="656713" y="92943"/>
                  </a:lnTo>
                  <a:lnTo>
                    <a:pt x="617443" y="64545"/>
                  </a:lnTo>
                  <a:lnTo>
                    <a:pt x="610099" y="60462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400123" y="3862527"/>
              <a:ext cx="817880" cy="867410"/>
            </a:xfrm>
            <a:custGeom>
              <a:rect b="b" l="l" r="r" t="t"/>
              <a:pathLst>
                <a:path extrusionOk="0" h="867410" w="817880">
                  <a:moveTo>
                    <a:pt x="249756" y="703209"/>
                  </a:moveTo>
                  <a:lnTo>
                    <a:pt x="231138" y="667321"/>
                  </a:lnTo>
                  <a:lnTo>
                    <a:pt x="215907" y="627869"/>
                  </a:lnTo>
                  <a:lnTo>
                    <a:pt x="204062" y="584849"/>
                  </a:lnTo>
                  <a:lnTo>
                    <a:pt x="195603" y="538264"/>
                  </a:lnTo>
                  <a:lnTo>
                    <a:pt x="190528" y="488110"/>
                  </a:lnTo>
                  <a:lnTo>
                    <a:pt x="188837" y="434389"/>
                  </a:lnTo>
                  <a:lnTo>
                    <a:pt x="190528" y="380361"/>
                  </a:lnTo>
                  <a:lnTo>
                    <a:pt x="195603" y="329898"/>
                  </a:lnTo>
                  <a:lnTo>
                    <a:pt x="204062" y="283001"/>
                  </a:lnTo>
                  <a:lnTo>
                    <a:pt x="215907" y="239670"/>
                  </a:lnTo>
                  <a:lnTo>
                    <a:pt x="231138" y="199908"/>
                  </a:lnTo>
                  <a:lnTo>
                    <a:pt x="249756" y="163713"/>
                  </a:lnTo>
                  <a:lnTo>
                    <a:pt x="282511" y="118541"/>
                  </a:lnTo>
                  <a:lnTo>
                    <a:pt x="319865" y="86275"/>
                  </a:lnTo>
                  <a:lnTo>
                    <a:pt x="361814" y="66915"/>
                  </a:lnTo>
                  <a:lnTo>
                    <a:pt x="408355" y="60462"/>
                  </a:lnTo>
                  <a:lnTo>
                    <a:pt x="454862" y="66886"/>
                  </a:lnTo>
                  <a:lnTo>
                    <a:pt x="496716" y="86159"/>
                  </a:lnTo>
                  <a:lnTo>
                    <a:pt x="533922" y="118279"/>
                  </a:lnTo>
                  <a:lnTo>
                    <a:pt x="566484" y="163245"/>
                  </a:lnTo>
                  <a:lnTo>
                    <a:pt x="584955" y="199331"/>
                  </a:lnTo>
                  <a:lnTo>
                    <a:pt x="600069" y="239059"/>
                  </a:lnTo>
                  <a:lnTo>
                    <a:pt x="611826" y="282429"/>
                  </a:lnTo>
                  <a:lnTo>
                    <a:pt x="620226" y="329441"/>
                  </a:lnTo>
                  <a:lnTo>
                    <a:pt x="625266" y="380095"/>
                  </a:lnTo>
                  <a:lnTo>
                    <a:pt x="626946" y="434389"/>
                  </a:lnTo>
                  <a:lnTo>
                    <a:pt x="625266" y="488377"/>
                  </a:lnTo>
                  <a:lnTo>
                    <a:pt x="620226" y="538723"/>
                  </a:lnTo>
                  <a:lnTo>
                    <a:pt x="611826" y="585425"/>
                  </a:lnTo>
                  <a:lnTo>
                    <a:pt x="600069" y="628484"/>
                  </a:lnTo>
                  <a:lnTo>
                    <a:pt x="584955" y="667897"/>
                  </a:lnTo>
                  <a:lnTo>
                    <a:pt x="566484" y="703666"/>
                  </a:lnTo>
                  <a:lnTo>
                    <a:pt x="533922" y="748237"/>
                  </a:lnTo>
                  <a:lnTo>
                    <a:pt x="496716" y="780071"/>
                  </a:lnTo>
                  <a:lnTo>
                    <a:pt x="454862" y="799169"/>
                  </a:lnTo>
                  <a:lnTo>
                    <a:pt x="408355" y="805535"/>
                  </a:lnTo>
                  <a:lnTo>
                    <a:pt x="361814" y="799141"/>
                  </a:lnTo>
                  <a:lnTo>
                    <a:pt x="319865" y="779957"/>
                  </a:lnTo>
                  <a:lnTo>
                    <a:pt x="282511" y="747980"/>
                  </a:lnTo>
                  <a:lnTo>
                    <a:pt x="249756" y="703209"/>
                  </a:lnTo>
                  <a:close/>
                </a:path>
                <a:path extrusionOk="0" h="867410" w="817880">
                  <a:moveTo>
                    <a:pt x="711126" y="749260"/>
                  </a:moveTo>
                  <a:lnTo>
                    <a:pt x="739378" y="714206"/>
                  </a:lnTo>
                  <a:lnTo>
                    <a:pt x="763286" y="676286"/>
                  </a:lnTo>
                  <a:lnTo>
                    <a:pt x="782848" y="635500"/>
                  </a:lnTo>
                  <a:lnTo>
                    <a:pt x="798063" y="591846"/>
                  </a:lnTo>
                  <a:lnTo>
                    <a:pt x="808932" y="545326"/>
                  </a:lnTo>
                  <a:lnTo>
                    <a:pt x="815454" y="495939"/>
                  </a:lnTo>
                  <a:lnTo>
                    <a:pt x="817628" y="443684"/>
                  </a:lnTo>
                  <a:lnTo>
                    <a:pt x="815094" y="390519"/>
                  </a:lnTo>
                  <a:lnTo>
                    <a:pt x="807491" y="339970"/>
                  </a:lnTo>
                  <a:lnTo>
                    <a:pt x="794820" y="292037"/>
                  </a:lnTo>
                  <a:lnTo>
                    <a:pt x="777081" y="246723"/>
                  </a:lnTo>
                  <a:lnTo>
                    <a:pt x="754274" y="204028"/>
                  </a:lnTo>
                  <a:lnTo>
                    <a:pt x="726399" y="163955"/>
                  </a:lnTo>
                  <a:lnTo>
                    <a:pt x="693456" y="126503"/>
                  </a:lnTo>
                  <a:lnTo>
                    <a:pt x="656713" y="92943"/>
                  </a:lnTo>
                  <a:lnTo>
                    <a:pt x="617443" y="64545"/>
                  </a:lnTo>
                  <a:lnTo>
                    <a:pt x="575649" y="41309"/>
                  </a:lnTo>
                  <a:lnTo>
                    <a:pt x="531331" y="23237"/>
                  </a:lnTo>
                  <a:lnTo>
                    <a:pt x="484488" y="10327"/>
                  </a:lnTo>
                  <a:lnTo>
                    <a:pt x="435122" y="2582"/>
                  </a:lnTo>
                  <a:lnTo>
                    <a:pt x="383233" y="0"/>
                  </a:lnTo>
                  <a:lnTo>
                    <a:pt x="327989" y="3268"/>
                  </a:lnTo>
                  <a:lnTo>
                    <a:pt x="276364" y="13075"/>
                  </a:lnTo>
                  <a:lnTo>
                    <a:pt x="228357" y="29419"/>
                  </a:lnTo>
                  <a:lnTo>
                    <a:pt x="183968" y="52298"/>
                  </a:lnTo>
                  <a:lnTo>
                    <a:pt x="143198" y="81714"/>
                  </a:lnTo>
                  <a:lnTo>
                    <a:pt x="106044" y="117665"/>
                  </a:lnTo>
                  <a:lnTo>
                    <a:pt x="77914" y="152699"/>
                  </a:lnTo>
                  <a:lnTo>
                    <a:pt x="54109" y="190560"/>
                  </a:lnTo>
                  <a:lnTo>
                    <a:pt x="34631" y="231250"/>
                  </a:lnTo>
                  <a:lnTo>
                    <a:pt x="19481" y="274768"/>
                  </a:lnTo>
                  <a:lnTo>
                    <a:pt x="8658" y="321115"/>
                  </a:lnTo>
                  <a:lnTo>
                    <a:pt x="2164" y="370291"/>
                  </a:lnTo>
                  <a:lnTo>
                    <a:pt x="0" y="422297"/>
                  </a:lnTo>
                  <a:lnTo>
                    <a:pt x="2534" y="475718"/>
                  </a:lnTo>
                  <a:lnTo>
                    <a:pt x="10138" y="526481"/>
                  </a:lnTo>
                  <a:lnTo>
                    <a:pt x="22811" y="574586"/>
                  </a:lnTo>
                  <a:lnTo>
                    <a:pt x="40553" y="620033"/>
                  </a:lnTo>
                  <a:lnTo>
                    <a:pt x="63362" y="662821"/>
                  </a:lnTo>
                  <a:lnTo>
                    <a:pt x="91238" y="702951"/>
                  </a:lnTo>
                  <a:lnTo>
                    <a:pt x="124181" y="740422"/>
                  </a:lnTo>
                  <a:lnTo>
                    <a:pt x="160887" y="773982"/>
                  </a:lnTo>
                  <a:lnTo>
                    <a:pt x="200041" y="802379"/>
                  </a:lnTo>
                  <a:lnTo>
                    <a:pt x="241643" y="825615"/>
                  </a:lnTo>
                  <a:lnTo>
                    <a:pt x="285693" y="843688"/>
                  </a:lnTo>
                  <a:lnTo>
                    <a:pt x="332192" y="856597"/>
                  </a:lnTo>
                  <a:lnTo>
                    <a:pt x="381140" y="864343"/>
                  </a:lnTo>
                  <a:lnTo>
                    <a:pt x="432536" y="866926"/>
                  </a:lnTo>
                  <a:lnTo>
                    <a:pt x="488074" y="863657"/>
                  </a:lnTo>
                  <a:lnTo>
                    <a:pt x="539968" y="853853"/>
                  </a:lnTo>
                  <a:lnTo>
                    <a:pt x="588219" y="837511"/>
                  </a:lnTo>
                  <a:lnTo>
                    <a:pt x="632828" y="814632"/>
                  </a:lnTo>
                  <a:lnTo>
                    <a:pt x="673796" y="785215"/>
                  </a:lnTo>
                  <a:lnTo>
                    <a:pt x="711126" y="749260"/>
                  </a:lnTo>
                  <a:close/>
                </a:path>
              </a:pathLst>
            </a:custGeom>
            <a:noFill/>
            <a:ln cap="flat" cmpd="sng" w="12700">
              <a:solidFill>
                <a:srgbClr val="A36E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22"/>
          <p:cNvGrpSpPr/>
          <p:nvPr/>
        </p:nvGrpSpPr>
        <p:grpSpPr>
          <a:xfrm>
            <a:off x="5916344" y="1582257"/>
            <a:ext cx="3276600" cy="4392295"/>
            <a:chOff x="5916344" y="1582257"/>
            <a:chExt cx="3276600" cy="4392295"/>
          </a:xfrm>
        </p:grpSpPr>
        <p:sp>
          <p:nvSpPr>
            <p:cNvPr id="653" name="Google Shape;653;p22"/>
            <p:cNvSpPr/>
            <p:nvPr/>
          </p:nvSpPr>
          <p:spPr>
            <a:xfrm>
              <a:off x="5916344" y="1582257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5999" y="0"/>
                  </a:moveTo>
                  <a:lnTo>
                    <a:pt x="0" y="0"/>
                  </a:lnTo>
                  <a:lnTo>
                    <a:pt x="0" y="4391990"/>
                  </a:lnTo>
                  <a:lnTo>
                    <a:pt x="3275999" y="4391990"/>
                  </a:lnTo>
                  <a:lnTo>
                    <a:pt x="3275999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5916344" y="1582257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5999" y="4391990"/>
                  </a:moveTo>
                  <a:lnTo>
                    <a:pt x="0" y="4391990"/>
                  </a:lnTo>
                  <a:lnTo>
                    <a:pt x="0" y="0"/>
                  </a:lnTo>
                  <a:lnTo>
                    <a:pt x="3275999" y="0"/>
                  </a:lnTo>
                  <a:lnTo>
                    <a:pt x="3275999" y="4391990"/>
                  </a:lnTo>
                  <a:close/>
                </a:path>
              </a:pathLst>
            </a:custGeom>
            <a:noFill/>
            <a:ln cap="flat" cmpd="sng" w="9525">
              <a:solidFill>
                <a:srgbClr val="895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55" name="Google Shape;655;p22"/>
          <p:cNvGrpSpPr/>
          <p:nvPr/>
        </p:nvGrpSpPr>
        <p:grpSpPr>
          <a:xfrm>
            <a:off x="1488348" y="1582257"/>
            <a:ext cx="3276600" cy="4392295"/>
            <a:chOff x="1488348" y="1582257"/>
            <a:chExt cx="3276600" cy="4392295"/>
          </a:xfrm>
        </p:grpSpPr>
        <p:sp>
          <p:nvSpPr>
            <p:cNvPr id="656" name="Google Shape;656;p22"/>
            <p:cNvSpPr/>
            <p:nvPr/>
          </p:nvSpPr>
          <p:spPr>
            <a:xfrm>
              <a:off x="1488348" y="1582257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3" y="0"/>
                  </a:moveTo>
                  <a:lnTo>
                    <a:pt x="0" y="0"/>
                  </a:lnTo>
                  <a:lnTo>
                    <a:pt x="0" y="4391990"/>
                  </a:lnTo>
                  <a:lnTo>
                    <a:pt x="3276003" y="4391990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1488348" y="1582257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3" y="4391990"/>
                  </a:moveTo>
                  <a:lnTo>
                    <a:pt x="0" y="4391990"/>
                  </a:lnTo>
                  <a:lnTo>
                    <a:pt x="0" y="0"/>
                  </a:lnTo>
                  <a:lnTo>
                    <a:pt x="3276003" y="0"/>
                  </a:lnTo>
                  <a:lnTo>
                    <a:pt x="3276003" y="4391990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58" name="Google Shape;65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3493" y="2347719"/>
              <a:ext cx="3006494" cy="3029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9" name="Google Shape;6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569" y="3972798"/>
            <a:ext cx="1800985" cy="1624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0" name="Google Shape;660;p22"/>
          <p:cNvGrpSpPr/>
          <p:nvPr/>
        </p:nvGrpSpPr>
        <p:grpSpPr>
          <a:xfrm>
            <a:off x="1488338" y="430251"/>
            <a:ext cx="7704606" cy="6696075"/>
            <a:chOff x="1488338" y="430251"/>
            <a:chExt cx="7704606" cy="6696075"/>
          </a:xfrm>
        </p:grpSpPr>
        <p:sp>
          <p:nvSpPr>
            <p:cNvPr id="661" name="Google Shape;661;p22"/>
            <p:cNvSpPr/>
            <p:nvPr/>
          </p:nvSpPr>
          <p:spPr>
            <a:xfrm>
              <a:off x="4764351" y="1582257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0"/>
                  </a:moveTo>
                  <a:lnTo>
                    <a:pt x="0" y="0"/>
                  </a:lnTo>
                  <a:lnTo>
                    <a:pt x="0" y="4391990"/>
                  </a:lnTo>
                  <a:lnTo>
                    <a:pt x="1151992" y="4391990"/>
                  </a:lnTo>
                  <a:lnTo>
                    <a:pt x="1151992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4764351" y="1582257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4391990"/>
                  </a:moveTo>
                  <a:lnTo>
                    <a:pt x="0" y="4391990"/>
                  </a:lnTo>
                  <a:lnTo>
                    <a:pt x="0" y="0"/>
                  </a:lnTo>
                  <a:lnTo>
                    <a:pt x="1151992" y="0"/>
                  </a:lnTo>
                  <a:lnTo>
                    <a:pt x="1151992" y="4391990"/>
                  </a:lnTo>
                  <a:close/>
                </a:path>
              </a:pathLst>
            </a:custGeom>
            <a:noFill/>
            <a:ln cap="flat" cmpd="sng" w="9525">
              <a:solidFill>
                <a:srgbClr val="895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5916344" y="5974251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5999" y="0"/>
                  </a:moveTo>
                  <a:lnTo>
                    <a:pt x="0" y="0"/>
                  </a:lnTo>
                  <a:lnTo>
                    <a:pt x="338302" y="544409"/>
                  </a:lnTo>
                  <a:lnTo>
                    <a:pt x="2918217" y="544409"/>
                  </a:lnTo>
                  <a:lnTo>
                    <a:pt x="3275999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5916344" y="5974251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5999" y="0"/>
                  </a:moveTo>
                  <a:lnTo>
                    <a:pt x="2918217" y="544409"/>
                  </a:lnTo>
                  <a:lnTo>
                    <a:pt x="338302" y="544409"/>
                  </a:lnTo>
                  <a:lnTo>
                    <a:pt x="0" y="0"/>
                  </a:lnTo>
                  <a:lnTo>
                    <a:pt x="327599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95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5916340" y="1037848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2937700" y="0"/>
                  </a:moveTo>
                  <a:lnTo>
                    <a:pt x="357797" y="0"/>
                  </a:lnTo>
                  <a:lnTo>
                    <a:pt x="0" y="544409"/>
                  </a:lnTo>
                  <a:lnTo>
                    <a:pt x="3276003" y="544409"/>
                  </a:lnTo>
                  <a:lnTo>
                    <a:pt x="2937700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5916340" y="1037848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0" y="544409"/>
                  </a:moveTo>
                  <a:lnTo>
                    <a:pt x="357797" y="0"/>
                  </a:lnTo>
                  <a:lnTo>
                    <a:pt x="2937700" y="0"/>
                  </a:lnTo>
                  <a:lnTo>
                    <a:pt x="3276003" y="544409"/>
                  </a:lnTo>
                  <a:lnTo>
                    <a:pt x="0" y="544409"/>
                  </a:lnTo>
                  <a:close/>
                </a:path>
              </a:pathLst>
            </a:custGeom>
            <a:noFill/>
            <a:ln cap="flat" cmpd="sng" w="9525">
              <a:solidFill>
                <a:srgbClr val="895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488338" y="430251"/>
              <a:ext cx="4426585" cy="6696075"/>
            </a:xfrm>
            <a:custGeom>
              <a:rect b="b" l="l" r="r" t="t"/>
              <a:pathLst>
                <a:path extrusionOk="0" h="6696075" w="4426585">
                  <a:moveTo>
                    <a:pt x="3279508" y="5544007"/>
                  </a:moveTo>
                  <a:lnTo>
                    <a:pt x="0" y="5544007"/>
                  </a:lnTo>
                  <a:lnTo>
                    <a:pt x="0" y="6695999"/>
                  </a:lnTo>
                  <a:lnTo>
                    <a:pt x="3279508" y="6695999"/>
                  </a:lnTo>
                  <a:lnTo>
                    <a:pt x="3279508" y="5544007"/>
                  </a:lnTo>
                  <a:close/>
                </a:path>
                <a:path extrusionOk="0" h="6696075" w="4426585">
                  <a:moveTo>
                    <a:pt x="4426255" y="1152017"/>
                  </a:moveTo>
                  <a:lnTo>
                    <a:pt x="4307649" y="607606"/>
                  </a:lnTo>
                  <a:lnTo>
                    <a:pt x="3403193" y="607606"/>
                  </a:lnTo>
                  <a:lnTo>
                    <a:pt x="3279508" y="1144422"/>
                  </a:lnTo>
                  <a:lnTo>
                    <a:pt x="3279508" y="0"/>
                  </a:lnTo>
                  <a:lnTo>
                    <a:pt x="0" y="0"/>
                  </a:lnTo>
                  <a:lnTo>
                    <a:pt x="0" y="1152017"/>
                  </a:lnTo>
                  <a:lnTo>
                    <a:pt x="3277755" y="1152017"/>
                  </a:lnTo>
                  <a:lnTo>
                    <a:pt x="3279508" y="1152017"/>
                  </a:lnTo>
                  <a:lnTo>
                    <a:pt x="4426255" y="1152017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4766098" y="1037848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0" y="544409"/>
                  </a:moveTo>
                  <a:lnTo>
                    <a:pt x="125437" y="0"/>
                  </a:lnTo>
                  <a:lnTo>
                    <a:pt x="1029895" y="0"/>
                  </a:lnTo>
                  <a:lnTo>
                    <a:pt x="1148500" y="544409"/>
                  </a:lnTo>
                  <a:lnTo>
                    <a:pt x="0" y="544409"/>
                  </a:lnTo>
                  <a:close/>
                </a:path>
              </a:pathLst>
            </a:custGeom>
            <a:noFill/>
            <a:ln cap="flat" cmpd="sng" w="9525">
              <a:solidFill>
                <a:srgbClr val="895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4766094" y="5974251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496" y="0"/>
                  </a:moveTo>
                  <a:lnTo>
                    <a:pt x="0" y="0"/>
                  </a:lnTo>
                  <a:lnTo>
                    <a:pt x="118605" y="544409"/>
                  </a:lnTo>
                  <a:lnTo>
                    <a:pt x="1023062" y="544409"/>
                  </a:lnTo>
                  <a:lnTo>
                    <a:pt x="1148496" y="0"/>
                  </a:lnTo>
                  <a:close/>
                </a:path>
              </a:pathLst>
            </a:custGeom>
            <a:solidFill>
              <a:srgbClr val="E198C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4766094" y="5974251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496" y="0"/>
                  </a:moveTo>
                  <a:lnTo>
                    <a:pt x="1023062" y="544409"/>
                  </a:lnTo>
                  <a:lnTo>
                    <a:pt x="118605" y="544409"/>
                  </a:lnTo>
                  <a:lnTo>
                    <a:pt x="0" y="0"/>
                  </a:lnTo>
                  <a:lnTo>
                    <a:pt x="11484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95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7752020" y="2703639"/>
              <a:ext cx="529590" cy="821055"/>
            </a:xfrm>
            <a:custGeom>
              <a:rect b="b" l="l" r="r" t="t"/>
              <a:pathLst>
                <a:path extrusionOk="0" h="821054" w="529590">
                  <a:moveTo>
                    <a:pt x="1040" y="0"/>
                  </a:moveTo>
                  <a:lnTo>
                    <a:pt x="0" y="70700"/>
                  </a:lnTo>
                  <a:lnTo>
                    <a:pt x="173926" y="73238"/>
                  </a:lnTo>
                  <a:lnTo>
                    <a:pt x="163004" y="818222"/>
                  </a:lnTo>
                  <a:lnTo>
                    <a:pt x="343447" y="820875"/>
                  </a:lnTo>
                  <a:lnTo>
                    <a:pt x="354355" y="75895"/>
                  </a:lnTo>
                  <a:lnTo>
                    <a:pt x="528281" y="78433"/>
                  </a:lnTo>
                  <a:lnTo>
                    <a:pt x="529322" y="7748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7752020" y="2703639"/>
              <a:ext cx="529590" cy="821055"/>
            </a:xfrm>
            <a:custGeom>
              <a:rect b="b" l="l" r="r" t="t"/>
              <a:pathLst>
                <a:path extrusionOk="0" h="821054" w="529590">
                  <a:moveTo>
                    <a:pt x="343447" y="820875"/>
                  </a:moveTo>
                  <a:lnTo>
                    <a:pt x="354355" y="75895"/>
                  </a:lnTo>
                  <a:lnTo>
                    <a:pt x="528281" y="78433"/>
                  </a:lnTo>
                  <a:lnTo>
                    <a:pt x="529322" y="7748"/>
                  </a:lnTo>
                  <a:lnTo>
                    <a:pt x="1040" y="0"/>
                  </a:lnTo>
                  <a:lnTo>
                    <a:pt x="0" y="70700"/>
                  </a:lnTo>
                  <a:lnTo>
                    <a:pt x="173926" y="73238"/>
                  </a:lnTo>
                  <a:lnTo>
                    <a:pt x="163004" y="818222"/>
                  </a:lnTo>
                  <a:lnTo>
                    <a:pt x="343447" y="820875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8455694" y="2716323"/>
              <a:ext cx="551180" cy="821690"/>
            </a:xfrm>
            <a:custGeom>
              <a:rect b="b" l="l" r="r" t="t"/>
              <a:pathLst>
                <a:path extrusionOk="0" h="821689" w="551179">
                  <a:moveTo>
                    <a:pt x="162331" y="0"/>
                  </a:moveTo>
                  <a:lnTo>
                    <a:pt x="119372" y="1109"/>
                  </a:lnTo>
                  <a:lnTo>
                    <a:pt x="57551" y="14153"/>
                  </a:lnTo>
                  <a:lnTo>
                    <a:pt x="25604" y="43809"/>
                  </a:lnTo>
                  <a:lnTo>
                    <a:pt x="10083" y="103125"/>
                  </a:lnTo>
                  <a:lnTo>
                    <a:pt x="7642" y="144716"/>
                  </a:lnTo>
                  <a:lnTo>
                    <a:pt x="0" y="666482"/>
                  </a:lnTo>
                  <a:lnTo>
                    <a:pt x="1111" y="707376"/>
                  </a:lnTo>
                  <a:lnTo>
                    <a:pt x="13961" y="766644"/>
                  </a:lnTo>
                  <a:lnTo>
                    <a:pt x="41817" y="797857"/>
                  </a:lnTo>
                  <a:lnTo>
                    <a:pt x="89740" y="812983"/>
                  </a:lnTo>
                  <a:lnTo>
                    <a:pt x="548459" y="821502"/>
                  </a:lnTo>
                  <a:lnTo>
                    <a:pt x="549489" y="750822"/>
                  </a:lnTo>
                  <a:lnTo>
                    <a:pt x="275118" y="746798"/>
                  </a:lnTo>
                  <a:lnTo>
                    <a:pt x="247224" y="745549"/>
                  </a:lnTo>
                  <a:lnTo>
                    <a:pt x="208255" y="738238"/>
                  </a:lnTo>
                  <a:lnTo>
                    <a:pt x="181982" y="698365"/>
                  </a:lnTo>
                  <a:lnTo>
                    <a:pt x="181188" y="681227"/>
                  </a:lnTo>
                  <a:lnTo>
                    <a:pt x="184985" y="421742"/>
                  </a:lnTo>
                  <a:lnTo>
                    <a:pt x="479830" y="426059"/>
                  </a:lnTo>
                  <a:lnTo>
                    <a:pt x="480999" y="346075"/>
                  </a:lnTo>
                  <a:lnTo>
                    <a:pt x="186166" y="341758"/>
                  </a:lnTo>
                  <a:lnTo>
                    <a:pt x="189176" y="136210"/>
                  </a:lnTo>
                  <a:lnTo>
                    <a:pt x="190441" y="119078"/>
                  </a:lnTo>
                  <a:lnTo>
                    <a:pt x="216486" y="79345"/>
                  </a:lnTo>
                  <a:lnTo>
                    <a:pt x="271980" y="72312"/>
                  </a:lnTo>
                  <a:lnTo>
                    <a:pt x="550072" y="76377"/>
                  </a:lnTo>
                  <a:lnTo>
                    <a:pt x="551102" y="5690"/>
                  </a:lnTo>
                  <a:lnTo>
                    <a:pt x="162331" y="0"/>
                  </a:lnTo>
                  <a:close/>
                </a:path>
              </a:pathLst>
            </a:custGeom>
            <a:solidFill>
              <a:srgbClr val="507DA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8455694" y="2716323"/>
              <a:ext cx="551180" cy="821690"/>
            </a:xfrm>
            <a:custGeom>
              <a:rect b="b" l="l" r="r" t="t"/>
              <a:pathLst>
                <a:path extrusionOk="0" h="821689" w="551179">
                  <a:moveTo>
                    <a:pt x="0" y="666482"/>
                  </a:moveTo>
                  <a:lnTo>
                    <a:pt x="1111" y="707376"/>
                  </a:lnTo>
                  <a:lnTo>
                    <a:pt x="13961" y="766644"/>
                  </a:lnTo>
                  <a:lnTo>
                    <a:pt x="41817" y="797857"/>
                  </a:lnTo>
                  <a:lnTo>
                    <a:pt x="89740" y="812983"/>
                  </a:lnTo>
                  <a:lnTo>
                    <a:pt x="548459" y="821502"/>
                  </a:lnTo>
                  <a:lnTo>
                    <a:pt x="549489" y="750822"/>
                  </a:lnTo>
                  <a:lnTo>
                    <a:pt x="275118" y="746798"/>
                  </a:lnTo>
                  <a:lnTo>
                    <a:pt x="247224" y="745549"/>
                  </a:lnTo>
                  <a:lnTo>
                    <a:pt x="208255" y="738238"/>
                  </a:lnTo>
                  <a:lnTo>
                    <a:pt x="181982" y="698365"/>
                  </a:lnTo>
                  <a:lnTo>
                    <a:pt x="181188" y="681227"/>
                  </a:lnTo>
                  <a:lnTo>
                    <a:pt x="184985" y="421742"/>
                  </a:lnTo>
                  <a:lnTo>
                    <a:pt x="479830" y="426059"/>
                  </a:lnTo>
                  <a:lnTo>
                    <a:pt x="480999" y="346075"/>
                  </a:lnTo>
                  <a:lnTo>
                    <a:pt x="186166" y="341758"/>
                  </a:lnTo>
                  <a:lnTo>
                    <a:pt x="189176" y="136210"/>
                  </a:lnTo>
                  <a:lnTo>
                    <a:pt x="190441" y="119078"/>
                  </a:lnTo>
                  <a:lnTo>
                    <a:pt x="216486" y="79345"/>
                  </a:lnTo>
                  <a:lnTo>
                    <a:pt x="271980" y="72312"/>
                  </a:lnTo>
                  <a:lnTo>
                    <a:pt x="550072" y="76377"/>
                  </a:lnTo>
                  <a:lnTo>
                    <a:pt x="551102" y="5690"/>
                  </a:lnTo>
                  <a:lnTo>
                    <a:pt x="162331" y="0"/>
                  </a:lnTo>
                  <a:lnTo>
                    <a:pt x="119372" y="1109"/>
                  </a:lnTo>
                  <a:lnTo>
                    <a:pt x="84446" y="5828"/>
                  </a:lnTo>
                  <a:lnTo>
                    <a:pt x="38681" y="26085"/>
                  </a:lnTo>
                  <a:lnTo>
                    <a:pt x="16070" y="69490"/>
                  </a:lnTo>
                  <a:lnTo>
                    <a:pt x="7642" y="144716"/>
                  </a:lnTo>
                  <a:lnTo>
                    <a:pt x="0" y="666482"/>
                  </a:lnTo>
                  <a:close/>
                </a:path>
              </a:pathLst>
            </a:custGeom>
            <a:noFill/>
            <a:ln cap="flat" cmpd="sng" w="9525">
              <a:solidFill>
                <a:srgbClr val="6BA9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>
            <a:off x="589888" y="373208"/>
            <a:ext cx="4320540" cy="3240050"/>
            <a:chOff x="589888" y="373208"/>
            <a:chExt cx="4320540" cy="3240050"/>
          </a:xfrm>
        </p:grpSpPr>
        <p:sp>
          <p:nvSpPr>
            <p:cNvPr id="55" name="Google Shape;55;p8"/>
            <p:cNvSpPr/>
            <p:nvPr/>
          </p:nvSpPr>
          <p:spPr>
            <a:xfrm>
              <a:off x="589888" y="2173212"/>
              <a:ext cx="4320540" cy="1080135"/>
            </a:xfrm>
            <a:custGeom>
              <a:rect b="b" l="l" r="r" t="t"/>
              <a:pathLst>
                <a:path extrusionOk="0" h="1080135" w="4320540">
                  <a:moveTo>
                    <a:pt x="4319993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4319993" y="1079996"/>
                  </a:lnTo>
                  <a:lnTo>
                    <a:pt x="4319993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589888" y="2173212"/>
              <a:ext cx="4320540" cy="1080135"/>
            </a:xfrm>
            <a:custGeom>
              <a:rect b="b" l="l" r="r" t="t"/>
              <a:pathLst>
                <a:path extrusionOk="0" h="1080135" w="4320540">
                  <a:moveTo>
                    <a:pt x="0" y="0"/>
                  </a:moveTo>
                  <a:lnTo>
                    <a:pt x="4319993" y="0"/>
                  </a:lnTo>
                  <a:lnTo>
                    <a:pt x="4319993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589888" y="1813209"/>
              <a:ext cx="4320540" cy="360045"/>
            </a:xfrm>
            <a:custGeom>
              <a:rect b="b" l="l" r="r" t="t"/>
              <a:pathLst>
                <a:path extrusionOk="0" h="360044" w="4320540">
                  <a:moveTo>
                    <a:pt x="3960000" y="0"/>
                  </a:moveTo>
                  <a:lnTo>
                    <a:pt x="360008" y="0"/>
                  </a:lnTo>
                  <a:lnTo>
                    <a:pt x="0" y="360006"/>
                  </a:lnTo>
                  <a:lnTo>
                    <a:pt x="4319993" y="360006"/>
                  </a:lnTo>
                  <a:lnTo>
                    <a:pt x="3960000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589888" y="1813209"/>
              <a:ext cx="4320540" cy="360045"/>
            </a:xfrm>
            <a:custGeom>
              <a:rect b="b" l="l" r="r" t="t"/>
              <a:pathLst>
                <a:path extrusionOk="0" h="360044" w="4320540">
                  <a:moveTo>
                    <a:pt x="0" y="360006"/>
                  </a:moveTo>
                  <a:lnTo>
                    <a:pt x="360008" y="0"/>
                  </a:lnTo>
                  <a:lnTo>
                    <a:pt x="3960000" y="0"/>
                  </a:lnTo>
                  <a:lnTo>
                    <a:pt x="4319993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949896" y="733209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3599992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3599992" y="1079996"/>
                  </a:lnTo>
                  <a:lnTo>
                    <a:pt x="3599992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949896" y="733209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0" y="0"/>
                  </a:moveTo>
                  <a:lnTo>
                    <a:pt x="3599992" y="0"/>
                  </a:lnTo>
                  <a:lnTo>
                    <a:pt x="3599992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949888" y="373208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3420684" y="0"/>
                  </a:moveTo>
                  <a:lnTo>
                    <a:pt x="214823" y="0"/>
                  </a:lnTo>
                  <a:lnTo>
                    <a:pt x="0" y="360006"/>
                  </a:lnTo>
                  <a:lnTo>
                    <a:pt x="3614331" y="360006"/>
                  </a:lnTo>
                  <a:lnTo>
                    <a:pt x="3420684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49888" y="373208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0" y="360006"/>
                  </a:moveTo>
                  <a:lnTo>
                    <a:pt x="214823" y="0"/>
                  </a:lnTo>
                  <a:lnTo>
                    <a:pt x="3420684" y="0"/>
                  </a:lnTo>
                  <a:lnTo>
                    <a:pt x="3614331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589888" y="3253213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0" y="0"/>
                  </a:lnTo>
                  <a:lnTo>
                    <a:pt x="231448" y="360006"/>
                  </a:lnTo>
                  <a:lnTo>
                    <a:pt x="4063226" y="360006"/>
                  </a:lnTo>
                  <a:lnTo>
                    <a:pt x="4319996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589888" y="3253213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4063226" y="360006"/>
                  </a:lnTo>
                  <a:lnTo>
                    <a:pt x="231448" y="360006"/>
                  </a:lnTo>
                  <a:lnTo>
                    <a:pt x="0" y="0"/>
                  </a:lnTo>
                  <a:lnTo>
                    <a:pt x="43199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65" name="Google Shape;65;p8"/>
          <p:cNvGrpSpPr/>
          <p:nvPr/>
        </p:nvGrpSpPr>
        <p:grpSpPr>
          <a:xfrm>
            <a:off x="589888" y="3894729"/>
            <a:ext cx="4320540" cy="3240048"/>
            <a:chOff x="589888" y="3894729"/>
            <a:chExt cx="4320540" cy="3240048"/>
          </a:xfrm>
        </p:grpSpPr>
        <p:sp>
          <p:nvSpPr>
            <p:cNvPr id="66" name="Google Shape;66;p8"/>
            <p:cNvSpPr/>
            <p:nvPr/>
          </p:nvSpPr>
          <p:spPr>
            <a:xfrm>
              <a:off x="589888" y="5694732"/>
              <a:ext cx="4320540" cy="1080135"/>
            </a:xfrm>
            <a:custGeom>
              <a:rect b="b" l="l" r="r" t="t"/>
              <a:pathLst>
                <a:path extrusionOk="0" h="1080134" w="4320540">
                  <a:moveTo>
                    <a:pt x="4319993" y="0"/>
                  </a:moveTo>
                  <a:lnTo>
                    <a:pt x="0" y="0"/>
                  </a:lnTo>
                  <a:lnTo>
                    <a:pt x="0" y="1079996"/>
                  </a:lnTo>
                  <a:lnTo>
                    <a:pt x="4319993" y="1079996"/>
                  </a:lnTo>
                  <a:lnTo>
                    <a:pt x="4319993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589888" y="5694732"/>
              <a:ext cx="4320540" cy="1080135"/>
            </a:xfrm>
            <a:custGeom>
              <a:rect b="b" l="l" r="r" t="t"/>
              <a:pathLst>
                <a:path extrusionOk="0" h="1080134" w="4320540">
                  <a:moveTo>
                    <a:pt x="0" y="0"/>
                  </a:moveTo>
                  <a:lnTo>
                    <a:pt x="4319993" y="0"/>
                  </a:lnTo>
                  <a:lnTo>
                    <a:pt x="4319993" y="1079996"/>
                  </a:lnTo>
                  <a:lnTo>
                    <a:pt x="0" y="10799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589888" y="5334729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3960000" y="0"/>
                  </a:moveTo>
                  <a:lnTo>
                    <a:pt x="360008" y="0"/>
                  </a:lnTo>
                  <a:lnTo>
                    <a:pt x="0" y="360006"/>
                  </a:lnTo>
                  <a:lnTo>
                    <a:pt x="4319993" y="360006"/>
                  </a:lnTo>
                  <a:lnTo>
                    <a:pt x="3960000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89888" y="5334729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0" y="360006"/>
                  </a:moveTo>
                  <a:lnTo>
                    <a:pt x="360008" y="0"/>
                  </a:lnTo>
                  <a:lnTo>
                    <a:pt x="3960000" y="0"/>
                  </a:lnTo>
                  <a:lnTo>
                    <a:pt x="4319993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949896" y="4254744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3599992" y="0"/>
                  </a:moveTo>
                  <a:lnTo>
                    <a:pt x="0" y="0"/>
                  </a:lnTo>
                  <a:lnTo>
                    <a:pt x="0" y="1079995"/>
                  </a:lnTo>
                  <a:lnTo>
                    <a:pt x="3599992" y="1079995"/>
                  </a:lnTo>
                  <a:lnTo>
                    <a:pt x="3599992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949896" y="4254744"/>
              <a:ext cx="3600450" cy="1080135"/>
            </a:xfrm>
            <a:custGeom>
              <a:rect b="b" l="l" r="r" t="t"/>
              <a:pathLst>
                <a:path extrusionOk="0" h="1080135" w="3600450">
                  <a:moveTo>
                    <a:pt x="0" y="0"/>
                  </a:moveTo>
                  <a:lnTo>
                    <a:pt x="3599992" y="0"/>
                  </a:lnTo>
                  <a:lnTo>
                    <a:pt x="3599992" y="1079995"/>
                  </a:lnTo>
                  <a:lnTo>
                    <a:pt x="0" y="107999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949888" y="3894729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3420684" y="0"/>
                  </a:moveTo>
                  <a:lnTo>
                    <a:pt x="214823" y="0"/>
                  </a:lnTo>
                  <a:lnTo>
                    <a:pt x="0" y="360006"/>
                  </a:lnTo>
                  <a:lnTo>
                    <a:pt x="3614331" y="360006"/>
                  </a:lnTo>
                  <a:lnTo>
                    <a:pt x="3420684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949888" y="3894729"/>
              <a:ext cx="3614420" cy="360045"/>
            </a:xfrm>
            <a:custGeom>
              <a:rect b="b" l="l" r="r" t="t"/>
              <a:pathLst>
                <a:path extrusionOk="0" h="360045" w="3614420">
                  <a:moveTo>
                    <a:pt x="0" y="360006"/>
                  </a:moveTo>
                  <a:lnTo>
                    <a:pt x="214823" y="0"/>
                  </a:lnTo>
                  <a:lnTo>
                    <a:pt x="3420684" y="0"/>
                  </a:lnTo>
                  <a:lnTo>
                    <a:pt x="3614331" y="360006"/>
                  </a:lnTo>
                  <a:lnTo>
                    <a:pt x="0" y="360006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589888" y="6774732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0" y="0"/>
                  </a:lnTo>
                  <a:lnTo>
                    <a:pt x="231448" y="360006"/>
                  </a:lnTo>
                  <a:lnTo>
                    <a:pt x="4063226" y="360006"/>
                  </a:lnTo>
                  <a:lnTo>
                    <a:pt x="4319996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589888" y="6774732"/>
              <a:ext cx="4320540" cy="360045"/>
            </a:xfrm>
            <a:custGeom>
              <a:rect b="b" l="l" r="r" t="t"/>
              <a:pathLst>
                <a:path extrusionOk="0" h="360045" w="4320540">
                  <a:moveTo>
                    <a:pt x="4319996" y="0"/>
                  </a:moveTo>
                  <a:lnTo>
                    <a:pt x="4063226" y="360006"/>
                  </a:lnTo>
                  <a:lnTo>
                    <a:pt x="231448" y="360006"/>
                  </a:lnTo>
                  <a:lnTo>
                    <a:pt x="0" y="0"/>
                  </a:lnTo>
                  <a:lnTo>
                    <a:pt x="431999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7571041" y="711404"/>
            <a:ext cx="932429" cy="244104"/>
            <a:chOff x="7571041" y="711404"/>
            <a:chExt cx="932429" cy="244104"/>
          </a:xfrm>
        </p:grpSpPr>
        <p:sp>
          <p:nvSpPr>
            <p:cNvPr id="77" name="Google Shape;77;p8"/>
            <p:cNvSpPr/>
            <p:nvPr/>
          </p:nvSpPr>
          <p:spPr>
            <a:xfrm>
              <a:off x="7571041" y="715671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40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90" y="33718"/>
                  </a:lnTo>
                  <a:lnTo>
                    <a:pt x="32575" y="33540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31"/>
                  </a:lnTo>
                  <a:lnTo>
                    <a:pt x="279" y="52209"/>
                  </a:lnTo>
                  <a:lnTo>
                    <a:pt x="1028" y="189293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8" name="Google Shape;7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34663" y="763820"/>
              <a:ext cx="180929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46340" y="763110"/>
              <a:ext cx="120002" cy="192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90315" y="712894"/>
              <a:ext cx="126579" cy="18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47092" y="761047"/>
              <a:ext cx="180928" cy="140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8"/>
            <p:cNvSpPr/>
            <p:nvPr/>
          </p:nvSpPr>
          <p:spPr>
            <a:xfrm>
              <a:off x="8359432" y="711404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40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77" y="33718"/>
                  </a:lnTo>
                  <a:lnTo>
                    <a:pt x="32575" y="33540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31"/>
                  </a:lnTo>
                  <a:lnTo>
                    <a:pt x="279" y="52209"/>
                  </a:lnTo>
                  <a:lnTo>
                    <a:pt x="1016" y="189306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3" name="Google Shape;83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23996" y="760003"/>
              <a:ext cx="79474" cy="140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8"/>
          <p:cNvGrpSpPr/>
          <p:nvPr/>
        </p:nvGrpSpPr>
        <p:grpSpPr>
          <a:xfrm>
            <a:off x="8574055" y="758365"/>
            <a:ext cx="252954" cy="144288"/>
            <a:chOff x="8574055" y="758365"/>
            <a:chExt cx="252954" cy="144288"/>
          </a:xfrm>
        </p:grpSpPr>
        <p:pic>
          <p:nvPicPr>
            <p:cNvPr id="85" name="Google Shape;85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574055" y="759244"/>
              <a:ext cx="114500" cy="143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714181" y="758365"/>
              <a:ext cx="112828" cy="1404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80928" y="1080187"/>
            <a:ext cx="252547" cy="19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14394" y="4419051"/>
            <a:ext cx="706452" cy="888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8"/>
          <p:cNvGrpSpPr/>
          <p:nvPr/>
        </p:nvGrpSpPr>
        <p:grpSpPr>
          <a:xfrm>
            <a:off x="7156889" y="1028937"/>
            <a:ext cx="310286" cy="242831"/>
            <a:chOff x="7156889" y="1028937"/>
            <a:chExt cx="310286" cy="242831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56889" y="1078701"/>
              <a:ext cx="250812" cy="193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/>
            <p:nvPr/>
          </p:nvSpPr>
          <p:spPr>
            <a:xfrm>
              <a:off x="7433520" y="1028937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392" y="0"/>
                  </a:moveTo>
                  <a:lnTo>
                    <a:pt x="0" y="176"/>
                  </a:lnTo>
                  <a:lnTo>
                    <a:pt x="1022" y="189299"/>
                  </a:lnTo>
                  <a:lnTo>
                    <a:pt x="33418" y="189123"/>
                  </a:lnTo>
                  <a:lnTo>
                    <a:pt x="32392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2" name="Google Shape;92;p8"/>
          <p:cNvGrpSpPr/>
          <p:nvPr/>
        </p:nvGrpSpPr>
        <p:grpSpPr>
          <a:xfrm>
            <a:off x="5727481" y="1428206"/>
            <a:ext cx="3600450" cy="5760084"/>
            <a:chOff x="5727481" y="1428206"/>
            <a:chExt cx="3600450" cy="5760084"/>
          </a:xfrm>
        </p:grpSpPr>
        <p:sp>
          <p:nvSpPr>
            <p:cNvPr id="93" name="Google Shape;93;p8"/>
            <p:cNvSpPr/>
            <p:nvPr/>
          </p:nvSpPr>
          <p:spPr>
            <a:xfrm>
              <a:off x="5727481" y="1428206"/>
              <a:ext cx="3600450" cy="5760084"/>
            </a:xfrm>
            <a:custGeom>
              <a:rect b="b" l="l" r="r" t="t"/>
              <a:pathLst>
                <a:path extrusionOk="0" h="5760084" w="3600450">
                  <a:moveTo>
                    <a:pt x="3600006" y="0"/>
                  </a:moveTo>
                  <a:lnTo>
                    <a:pt x="0" y="0"/>
                  </a:lnTo>
                  <a:lnTo>
                    <a:pt x="0" y="5759993"/>
                  </a:lnTo>
                  <a:lnTo>
                    <a:pt x="3600006" y="5759993"/>
                  </a:lnTo>
                  <a:lnTo>
                    <a:pt x="3600006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4" name="Google Shape;94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864969" y="5987430"/>
              <a:ext cx="246730" cy="148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8"/>
          <p:cNvGrpSpPr/>
          <p:nvPr/>
        </p:nvGrpSpPr>
        <p:grpSpPr>
          <a:xfrm>
            <a:off x="7558272" y="1027793"/>
            <a:ext cx="256787" cy="192928"/>
            <a:chOff x="7558272" y="1027793"/>
            <a:chExt cx="256787" cy="192928"/>
          </a:xfrm>
        </p:grpSpPr>
        <p:pic>
          <p:nvPicPr>
            <p:cNvPr id="96" name="Google Shape;96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558272" y="1027793"/>
              <a:ext cx="120221" cy="192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700558" y="1076497"/>
              <a:ext cx="114501" cy="1434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8"/>
          <p:cNvGrpSpPr/>
          <p:nvPr/>
        </p:nvGrpSpPr>
        <p:grpSpPr>
          <a:xfrm>
            <a:off x="7896481" y="1023815"/>
            <a:ext cx="376509" cy="194328"/>
            <a:chOff x="7896481" y="1023815"/>
            <a:chExt cx="376509" cy="194328"/>
          </a:xfrm>
        </p:grpSpPr>
        <p:pic>
          <p:nvPicPr>
            <p:cNvPr id="99" name="Google Shape;99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031520" y="1024524"/>
              <a:ext cx="109955" cy="19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896481" y="1025230"/>
              <a:ext cx="113745" cy="190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163040" y="1023815"/>
              <a:ext cx="109950" cy="1936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8"/>
          <p:cNvGrpSpPr/>
          <p:nvPr/>
        </p:nvGrpSpPr>
        <p:grpSpPr>
          <a:xfrm>
            <a:off x="8360143" y="1071674"/>
            <a:ext cx="347044" cy="196689"/>
            <a:chOff x="8360143" y="1071674"/>
            <a:chExt cx="347044" cy="196689"/>
          </a:xfrm>
        </p:grpSpPr>
        <p:pic>
          <p:nvPicPr>
            <p:cNvPr id="103" name="Google Shape;103;p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360143" y="1072952"/>
              <a:ext cx="119908" cy="195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510134" y="1071674"/>
              <a:ext cx="197053" cy="1434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793586" y="1070546"/>
            <a:ext cx="126455" cy="14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8"/>
          <p:cNvGrpSpPr/>
          <p:nvPr/>
        </p:nvGrpSpPr>
        <p:grpSpPr>
          <a:xfrm>
            <a:off x="9008568" y="1067624"/>
            <a:ext cx="508990" cy="144204"/>
            <a:chOff x="9008568" y="1067624"/>
            <a:chExt cx="508990" cy="144204"/>
          </a:xfrm>
        </p:grpSpPr>
        <p:pic>
          <p:nvPicPr>
            <p:cNvPr id="107" name="Google Shape;107;p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9008568" y="1068919"/>
              <a:ext cx="180931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9213180" y="1067624"/>
              <a:ext cx="243141" cy="144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8"/>
            <p:cNvSpPr/>
            <p:nvPr/>
          </p:nvSpPr>
          <p:spPr>
            <a:xfrm>
              <a:off x="9484538" y="1170785"/>
              <a:ext cx="33020" cy="36830"/>
            </a:xfrm>
            <a:custGeom>
              <a:rect b="b" l="l" r="r" t="t"/>
              <a:pathLst>
                <a:path extrusionOk="0" h="36830" w="33020">
                  <a:moveTo>
                    <a:pt x="32400" y="0"/>
                  </a:moveTo>
                  <a:lnTo>
                    <a:pt x="0" y="176"/>
                  </a:lnTo>
                  <a:lnTo>
                    <a:pt x="195" y="36363"/>
                  </a:lnTo>
                  <a:lnTo>
                    <a:pt x="32594" y="36187"/>
                  </a:lnTo>
                  <a:lnTo>
                    <a:pt x="3240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0" name="Google Shape;110;p8"/>
          <p:cNvSpPr txBox="1"/>
          <p:nvPr/>
        </p:nvSpPr>
        <p:spPr>
          <a:xfrm rot="-5400000">
            <a:off x="5014800" y="3132525"/>
            <a:ext cx="4594500" cy="25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TE AMO UN MUNDO</a:t>
            </a:r>
            <a:endParaRPr sz="5200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Gracias por todo tu amor ️</a:t>
            </a:r>
            <a:endParaRPr sz="5200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24">
            <a:alphaModFix/>
          </a:blip>
          <a:srcRect b="0" l="-18963" r="17769" t="30303"/>
          <a:stretch/>
        </p:blipFill>
        <p:spPr>
          <a:xfrm rot="-5399959">
            <a:off x="7514751" y="1760446"/>
            <a:ext cx="1913749" cy="1493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9"/>
          <p:cNvGrpSpPr/>
          <p:nvPr/>
        </p:nvGrpSpPr>
        <p:grpSpPr>
          <a:xfrm>
            <a:off x="8503294" y="921855"/>
            <a:ext cx="1891254" cy="4936734"/>
            <a:chOff x="8503238" y="498096"/>
            <a:chExt cx="1891254" cy="5360771"/>
          </a:xfrm>
        </p:grpSpPr>
        <p:sp>
          <p:nvSpPr>
            <p:cNvPr id="117" name="Google Shape;117;p9"/>
            <p:cNvSpPr/>
            <p:nvPr/>
          </p:nvSpPr>
          <p:spPr>
            <a:xfrm>
              <a:off x="8766388" y="498096"/>
              <a:ext cx="1080135" cy="3600450"/>
            </a:xfrm>
            <a:custGeom>
              <a:rect b="b" l="l" r="r" t="t"/>
              <a:pathLst>
                <a:path extrusionOk="0" h="3600450" w="1080134">
                  <a:moveTo>
                    <a:pt x="1080007" y="0"/>
                  </a:moveTo>
                  <a:lnTo>
                    <a:pt x="0" y="0"/>
                  </a:lnTo>
                  <a:lnTo>
                    <a:pt x="0" y="3600002"/>
                  </a:lnTo>
                  <a:lnTo>
                    <a:pt x="1080007" y="3600002"/>
                  </a:lnTo>
                  <a:lnTo>
                    <a:pt x="1080007" y="0"/>
                  </a:lnTo>
                  <a:close/>
                </a:path>
              </a:pathLst>
            </a:custGeom>
            <a:solidFill>
              <a:srgbClr val="F0D1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8766388" y="498096"/>
              <a:ext cx="1080135" cy="3600450"/>
            </a:xfrm>
            <a:custGeom>
              <a:rect b="b" l="l" r="r" t="t"/>
              <a:pathLst>
                <a:path extrusionOk="0" h="3600450" w="1080134">
                  <a:moveTo>
                    <a:pt x="0" y="0"/>
                  </a:moveTo>
                  <a:lnTo>
                    <a:pt x="1080007" y="0"/>
                  </a:lnTo>
                  <a:lnTo>
                    <a:pt x="1080007" y="3600002"/>
                  </a:lnTo>
                  <a:lnTo>
                    <a:pt x="0" y="360000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9" name="Google Shape;11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18565" y="2133771"/>
              <a:ext cx="185140" cy="390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60015" y="2703237"/>
              <a:ext cx="104608" cy="8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57845" y="2593066"/>
              <a:ext cx="104608" cy="828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31989" y="2861334"/>
              <a:ext cx="169348" cy="770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220994" y="2547734"/>
              <a:ext cx="140366" cy="347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84142" y="2093703"/>
              <a:ext cx="343630" cy="521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220994" y="2964989"/>
              <a:ext cx="143492" cy="724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984142" y="2681558"/>
              <a:ext cx="140366" cy="14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984142" y="2843605"/>
              <a:ext cx="143492" cy="88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984142" y="2963246"/>
              <a:ext cx="106779" cy="9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947033" y="3134376"/>
              <a:ext cx="143888" cy="88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984142" y="3243557"/>
              <a:ext cx="106779" cy="95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9"/>
            <p:cNvSpPr/>
            <p:nvPr/>
          </p:nvSpPr>
          <p:spPr>
            <a:xfrm>
              <a:off x="8986313" y="3359650"/>
              <a:ext cx="104775" cy="55880"/>
            </a:xfrm>
            <a:custGeom>
              <a:rect b="b" l="l" r="r" t="t"/>
              <a:pathLst>
                <a:path extrusionOk="0" h="55879" w="104775">
                  <a:moveTo>
                    <a:pt x="102438" y="0"/>
                  </a:moveTo>
                  <a:lnTo>
                    <a:pt x="0" y="0"/>
                  </a:lnTo>
                  <a:lnTo>
                    <a:pt x="0" y="17369"/>
                  </a:lnTo>
                  <a:lnTo>
                    <a:pt x="60858" y="17369"/>
                  </a:lnTo>
                  <a:lnTo>
                    <a:pt x="67600" y="18323"/>
                  </a:lnTo>
                  <a:lnTo>
                    <a:pt x="77798" y="21545"/>
                  </a:lnTo>
                  <a:lnTo>
                    <a:pt x="80956" y="23684"/>
                  </a:lnTo>
                  <a:lnTo>
                    <a:pt x="85496" y="29671"/>
                  </a:lnTo>
                  <a:lnTo>
                    <a:pt x="86648" y="33058"/>
                  </a:lnTo>
                  <a:lnTo>
                    <a:pt x="86648" y="41054"/>
                  </a:lnTo>
                  <a:lnTo>
                    <a:pt x="85463" y="45262"/>
                  </a:lnTo>
                  <a:lnTo>
                    <a:pt x="83094" y="49474"/>
                  </a:lnTo>
                  <a:lnTo>
                    <a:pt x="99114" y="55659"/>
                  </a:lnTo>
                  <a:lnTo>
                    <a:pt x="102768" y="49607"/>
                  </a:lnTo>
                  <a:lnTo>
                    <a:pt x="104608" y="43653"/>
                  </a:lnTo>
                  <a:lnTo>
                    <a:pt x="104608" y="33750"/>
                  </a:lnTo>
                  <a:lnTo>
                    <a:pt x="103456" y="30034"/>
                  </a:lnTo>
                  <a:lnTo>
                    <a:pt x="98819" y="23256"/>
                  </a:lnTo>
                  <a:lnTo>
                    <a:pt x="94016" y="19573"/>
                  </a:lnTo>
                  <a:lnTo>
                    <a:pt x="86744" y="15591"/>
                  </a:lnTo>
                  <a:lnTo>
                    <a:pt x="102438" y="15591"/>
                  </a:lnTo>
                  <a:lnTo>
                    <a:pt x="10243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2" name="Google Shape;132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984930" y="3470540"/>
              <a:ext cx="142704" cy="82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9"/>
            <p:cNvSpPr/>
            <p:nvPr/>
          </p:nvSpPr>
          <p:spPr>
            <a:xfrm>
              <a:off x="9082829" y="3572784"/>
              <a:ext cx="46355" cy="50165"/>
            </a:xfrm>
            <a:custGeom>
              <a:rect b="b" l="l" r="r" t="t"/>
              <a:pathLst>
                <a:path extrusionOk="0" h="50164" w="46354">
                  <a:moveTo>
                    <a:pt x="6842" y="0"/>
                  </a:moveTo>
                  <a:lnTo>
                    <a:pt x="0" y="4144"/>
                  </a:lnTo>
                  <a:lnTo>
                    <a:pt x="2631" y="10032"/>
                  </a:lnTo>
                  <a:lnTo>
                    <a:pt x="6515" y="14342"/>
                  </a:lnTo>
                  <a:lnTo>
                    <a:pt x="15462" y="19145"/>
                  </a:lnTo>
                  <a:lnTo>
                    <a:pt x="21645" y="20130"/>
                  </a:lnTo>
                  <a:lnTo>
                    <a:pt x="46187" y="20130"/>
                  </a:lnTo>
                  <a:lnTo>
                    <a:pt x="46187" y="10627"/>
                  </a:lnTo>
                  <a:lnTo>
                    <a:pt x="26056" y="10627"/>
                  </a:lnTo>
                  <a:lnTo>
                    <a:pt x="20725" y="10429"/>
                  </a:lnTo>
                  <a:lnTo>
                    <a:pt x="16549" y="9475"/>
                  </a:lnTo>
                  <a:lnTo>
                    <a:pt x="10460" y="6051"/>
                  </a:lnTo>
                  <a:lnTo>
                    <a:pt x="8257" y="3488"/>
                  </a:lnTo>
                  <a:lnTo>
                    <a:pt x="6842" y="0"/>
                  </a:lnTo>
                  <a:close/>
                </a:path>
                <a:path extrusionOk="0" h="50164" w="46354">
                  <a:moveTo>
                    <a:pt x="46187" y="1581"/>
                  </a:moveTo>
                  <a:lnTo>
                    <a:pt x="26056" y="1581"/>
                  </a:lnTo>
                  <a:lnTo>
                    <a:pt x="26056" y="10627"/>
                  </a:lnTo>
                  <a:lnTo>
                    <a:pt x="46187" y="10627"/>
                  </a:lnTo>
                  <a:lnTo>
                    <a:pt x="46187" y="1581"/>
                  </a:lnTo>
                  <a:close/>
                </a:path>
                <a:path extrusionOk="0" h="50164" w="46354">
                  <a:moveTo>
                    <a:pt x="6842" y="29804"/>
                  </a:moveTo>
                  <a:lnTo>
                    <a:pt x="0" y="33948"/>
                  </a:lnTo>
                  <a:lnTo>
                    <a:pt x="2631" y="39837"/>
                  </a:lnTo>
                  <a:lnTo>
                    <a:pt x="6515" y="44146"/>
                  </a:lnTo>
                  <a:lnTo>
                    <a:pt x="15462" y="48949"/>
                  </a:lnTo>
                  <a:lnTo>
                    <a:pt x="21645" y="49935"/>
                  </a:lnTo>
                  <a:lnTo>
                    <a:pt x="46187" y="49935"/>
                  </a:lnTo>
                  <a:lnTo>
                    <a:pt x="46187" y="40431"/>
                  </a:lnTo>
                  <a:lnTo>
                    <a:pt x="26056" y="40431"/>
                  </a:lnTo>
                  <a:lnTo>
                    <a:pt x="20725" y="40233"/>
                  </a:lnTo>
                  <a:lnTo>
                    <a:pt x="16549" y="39279"/>
                  </a:lnTo>
                  <a:lnTo>
                    <a:pt x="10460" y="35855"/>
                  </a:lnTo>
                  <a:lnTo>
                    <a:pt x="8257" y="33293"/>
                  </a:lnTo>
                  <a:lnTo>
                    <a:pt x="6842" y="29804"/>
                  </a:lnTo>
                  <a:close/>
                </a:path>
                <a:path extrusionOk="0" h="50164" w="46354">
                  <a:moveTo>
                    <a:pt x="46187" y="31385"/>
                  </a:moveTo>
                  <a:lnTo>
                    <a:pt x="26056" y="31385"/>
                  </a:lnTo>
                  <a:lnTo>
                    <a:pt x="26056" y="40431"/>
                  </a:lnTo>
                  <a:lnTo>
                    <a:pt x="46187" y="40431"/>
                  </a:lnTo>
                  <a:lnTo>
                    <a:pt x="46187" y="31385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4" name="Google Shape;134;p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503238" y="3531230"/>
              <a:ext cx="1891254" cy="2327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149905" y="2471462"/>
              <a:ext cx="192563" cy="972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149905" y="2006590"/>
              <a:ext cx="192563" cy="4447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9"/>
          <p:cNvGrpSpPr/>
          <p:nvPr/>
        </p:nvGrpSpPr>
        <p:grpSpPr>
          <a:xfrm>
            <a:off x="551310" y="1067846"/>
            <a:ext cx="3276600" cy="544830"/>
            <a:chOff x="551310" y="1067846"/>
            <a:chExt cx="3276600" cy="544830"/>
          </a:xfrm>
        </p:grpSpPr>
        <p:sp>
          <p:nvSpPr>
            <p:cNvPr id="138" name="Google Shape;138;p9"/>
            <p:cNvSpPr/>
            <p:nvPr/>
          </p:nvSpPr>
          <p:spPr>
            <a:xfrm>
              <a:off x="551310" y="1067846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2937701" y="0"/>
                  </a:moveTo>
                  <a:lnTo>
                    <a:pt x="357783" y="0"/>
                  </a:lnTo>
                  <a:lnTo>
                    <a:pt x="0" y="544410"/>
                  </a:lnTo>
                  <a:lnTo>
                    <a:pt x="3276004" y="544410"/>
                  </a:lnTo>
                  <a:lnTo>
                    <a:pt x="2937701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551310" y="1067846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0" y="544410"/>
                  </a:moveTo>
                  <a:lnTo>
                    <a:pt x="357783" y="0"/>
                  </a:lnTo>
                  <a:lnTo>
                    <a:pt x="2937701" y="0"/>
                  </a:lnTo>
                  <a:lnTo>
                    <a:pt x="3276004" y="544410"/>
                  </a:lnTo>
                  <a:lnTo>
                    <a:pt x="0" y="54441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40" name="Google Shape;140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76953" y="1611792"/>
            <a:ext cx="3277252" cy="4392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9"/>
          <p:cNvGrpSpPr/>
          <p:nvPr/>
        </p:nvGrpSpPr>
        <p:grpSpPr>
          <a:xfrm>
            <a:off x="551304" y="1612253"/>
            <a:ext cx="3276606" cy="4936827"/>
            <a:chOff x="551304" y="1612253"/>
            <a:chExt cx="3276606" cy="4936827"/>
          </a:xfrm>
        </p:grpSpPr>
        <p:sp>
          <p:nvSpPr>
            <p:cNvPr id="142" name="Google Shape;142;p9"/>
            <p:cNvSpPr/>
            <p:nvPr/>
          </p:nvSpPr>
          <p:spPr>
            <a:xfrm>
              <a:off x="551304" y="1612253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3" y="0"/>
                  </a:moveTo>
                  <a:lnTo>
                    <a:pt x="0" y="0"/>
                  </a:lnTo>
                  <a:lnTo>
                    <a:pt x="0" y="4391988"/>
                  </a:lnTo>
                  <a:lnTo>
                    <a:pt x="3276003" y="4391988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51304" y="1612253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0" y="0"/>
                  </a:moveTo>
                  <a:lnTo>
                    <a:pt x="3276003" y="0"/>
                  </a:lnTo>
                  <a:lnTo>
                    <a:pt x="3276003" y="4391988"/>
                  </a:lnTo>
                  <a:lnTo>
                    <a:pt x="0" y="439198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551310" y="6004250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0" y="0"/>
                  </a:lnTo>
                  <a:lnTo>
                    <a:pt x="338302" y="544413"/>
                  </a:lnTo>
                  <a:lnTo>
                    <a:pt x="2918221" y="544413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551310" y="6004250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2918221" y="544413"/>
                  </a:lnTo>
                  <a:lnTo>
                    <a:pt x="338302" y="544413"/>
                  </a:lnTo>
                  <a:lnTo>
                    <a:pt x="0" y="0"/>
                  </a:lnTo>
                  <a:lnTo>
                    <a:pt x="327600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46" name="Google Shape;146;p9"/>
          <p:cNvGrpSpPr/>
          <p:nvPr/>
        </p:nvGrpSpPr>
        <p:grpSpPr>
          <a:xfrm>
            <a:off x="4975793" y="6004256"/>
            <a:ext cx="3279775" cy="1152525"/>
            <a:chOff x="4975793" y="6004256"/>
            <a:chExt cx="3279775" cy="1152525"/>
          </a:xfrm>
        </p:grpSpPr>
        <p:sp>
          <p:nvSpPr>
            <p:cNvPr id="147" name="Google Shape;147;p9"/>
            <p:cNvSpPr/>
            <p:nvPr/>
          </p:nvSpPr>
          <p:spPr>
            <a:xfrm>
              <a:off x="4975793" y="6004256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3279521" y="1152004"/>
                  </a:lnTo>
                  <a:lnTo>
                    <a:pt x="3279521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975793" y="6004256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1152004"/>
                  </a:moveTo>
                  <a:lnTo>
                    <a:pt x="0" y="1152004"/>
                  </a:lnTo>
                  <a:lnTo>
                    <a:pt x="0" y="0"/>
                  </a:lnTo>
                  <a:lnTo>
                    <a:pt x="3279521" y="0"/>
                  </a:lnTo>
                  <a:lnTo>
                    <a:pt x="3279521" y="1152004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49" name="Google Shape;149;p9"/>
          <p:cNvGrpSpPr/>
          <p:nvPr/>
        </p:nvGrpSpPr>
        <p:grpSpPr>
          <a:xfrm>
            <a:off x="4975793" y="460249"/>
            <a:ext cx="3279775" cy="1152525"/>
            <a:chOff x="4975793" y="460249"/>
            <a:chExt cx="3279775" cy="1152525"/>
          </a:xfrm>
        </p:grpSpPr>
        <p:sp>
          <p:nvSpPr>
            <p:cNvPr id="150" name="Google Shape;150;p9"/>
            <p:cNvSpPr/>
            <p:nvPr/>
          </p:nvSpPr>
          <p:spPr>
            <a:xfrm>
              <a:off x="4975793" y="460249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3279521" y="1152004"/>
                  </a:lnTo>
                  <a:lnTo>
                    <a:pt x="3279521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975793" y="460249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1152004"/>
                  </a:moveTo>
                  <a:lnTo>
                    <a:pt x="0" y="1152004"/>
                  </a:lnTo>
                  <a:lnTo>
                    <a:pt x="0" y="0"/>
                  </a:lnTo>
                  <a:lnTo>
                    <a:pt x="3279521" y="0"/>
                  </a:lnTo>
                  <a:lnTo>
                    <a:pt x="3279521" y="1152004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52" name="Google Shape;152;p9"/>
          <p:cNvGrpSpPr/>
          <p:nvPr/>
        </p:nvGrpSpPr>
        <p:grpSpPr>
          <a:xfrm>
            <a:off x="3829071" y="6004250"/>
            <a:ext cx="1148715" cy="544830"/>
            <a:chOff x="3829071" y="6004250"/>
            <a:chExt cx="1148715" cy="544830"/>
          </a:xfrm>
        </p:grpSpPr>
        <p:sp>
          <p:nvSpPr>
            <p:cNvPr id="153" name="Google Shape;153;p9"/>
            <p:cNvSpPr/>
            <p:nvPr/>
          </p:nvSpPr>
          <p:spPr>
            <a:xfrm>
              <a:off x="3829071" y="6004250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486" y="0"/>
                  </a:moveTo>
                  <a:lnTo>
                    <a:pt x="0" y="0"/>
                  </a:lnTo>
                  <a:lnTo>
                    <a:pt x="118595" y="544413"/>
                  </a:lnTo>
                  <a:lnTo>
                    <a:pt x="1023062" y="544413"/>
                  </a:lnTo>
                  <a:lnTo>
                    <a:pt x="1148486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3829071" y="6004250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486" y="0"/>
                  </a:moveTo>
                  <a:lnTo>
                    <a:pt x="1023062" y="544413"/>
                  </a:lnTo>
                  <a:lnTo>
                    <a:pt x="118595" y="544413"/>
                  </a:lnTo>
                  <a:lnTo>
                    <a:pt x="0" y="0"/>
                  </a:lnTo>
                  <a:lnTo>
                    <a:pt x="114848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3829067" y="1067846"/>
            <a:ext cx="1148715" cy="544830"/>
            <a:chOff x="3829067" y="1067846"/>
            <a:chExt cx="1148715" cy="544830"/>
          </a:xfrm>
        </p:grpSpPr>
        <p:sp>
          <p:nvSpPr>
            <p:cNvPr id="156" name="Google Shape;156;p9"/>
            <p:cNvSpPr/>
            <p:nvPr/>
          </p:nvSpPr>
          <p:spPr>
            <a:xfrm>
              <a:off x="3829067" y="1067846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1029884" y="0"/>
                  </a:moveTo>
                  <a:lnTo>
                    <a:pt x="125427" y="0"/>
                  </a:lnTo>
                  <a:lnTo>
                    <a:pt x="0" y="544410"/>
                  </a:lnTo>
                  <a:lnTo>
                    <a:pt x="1148486" y="544410"/>
                  </a:lnTo>
                  <a:lnTo>
                    <a:pt x="1029884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3829067" y="1067846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0" y="544410"/>
                  </a:moveTo>
                  <a:lnTo>
                    <a:pt x="125427" y="0"/>
                  </a:lnTo>
                  <a:lnTo>
                    <a:pt x="1029884" y="0"/>
                  </a:lnTo>
                  <a:lnTo>
                    <a:pt x="1148486" y="544410"/>
                  </a:lnTo>
                  <a:lnTo>
                    <a:pt x="0" y="54441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475268" y="3326875"/>
            <a:ext cx="3054095" cy="1990345"/>
            <a:chOff x="475268" y="3326875"/>
            <a:chExt cx="3054095" cy="1990345"/>
          </a:xfrm>
        </p:grpSpPr>
        <p:pic>
          <p:nvPicPr>
            <p:cNvPr id="159" name="Google Shape;159;p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75268" y="3326875"/>
              <a:ext cx="3054095" cy="199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9"/>
            <p:cNvSpPr/>
            <p:nvPr/>
          </p:nvSpPr>
          <p:spPr>
            <a:xfrm>
              <a:off x="607669" y="3776029"/>
              <a:ext cx="786130" cy="1012190"/>
            </a:xfrm>
            <a:custGeom>
              <a:rect b="b" l="l" r="r" t="t"/>
              <a:pathLst>
                <a:path extrusionOk="0" h="1012189" w="786130">
                  <a:moveTo>
                    <a:pt x="768638" y="699767"/>
                  </a:moveTo>
                  <a:lnTo>
                    <a:pt x="418530" y="699767"/>
                  </a:lnTo>
                  <a:lnTo>
                    <a:pt x="446406" y="700011"/>
                  </a:lnTo>
                  <a:lnTo>
                    <a:pt x="454137" y="700137"/>
                  </a:lnTo>
                  <a:lnTo>
                    <a:pt x="471092" y="700629"/>
                  </a:lnTo>
                  <a:lnTo>
                    <a:pt x="484375" y="700629"/>
                  </a:lnTo>
                  <a:lnTo>
                    <a:pt x="489251" y="701086"/>
                  </a:lnTo>
                  <a:lnTo>
                    <a:pt x="493023" y="701302"/>
                  </a:lnTo>
                  <a:lnTo>
                    <a:pt x="495676" y="701302"/>
                  </a:lnTo>
                  <a:lnTo>
                    <a:pt x="533103" y="703548"/>
                  </a:lnTo>
                  <a:lnTo>
                    <a:pt x="589272" y="715510"/>
                  </a:lnTo>
                  <a:lnTo>
                    <a:pt x="625581" y="742801"/>
                  </a:lnTo>
                  <a:lnTo>
                    <a:pt x="642529" y="795645"/>
                  </a:lnTo>
                  <a:lnTo>
                    <a:pt x="641905" y="830905"/>
                  </a:lnTo>
                  <a:lnTo>
                    <a:pt x="641448" y="835728"/>
                  </a:lnTo>
                  <a:lnTo>
                    <a:pt x="640744" y="841547"/>
                  </a:lnTo>
                  <a:lnTo>
                    <a:pt x="639792" y="848363"/>
                  </a:lnTo>
                  <a:lnTo>
                    <a:pt x="638592" y="856177"/>
                  </a:lnTo>
                  <a:lnTo>
                    <a:pt x="636583" y="870796"/>
                  </a:lnTo>
                  <a:lnTo>
                    <a:pt x="634567" y="885085"/>
                  </a:lnTo>
                  <a:lnTo>
                    <a:pt x="632687" y="902112"/>
                  </a:lnTo>
                  <a:lnTo>
                    <a:pt x="631606" y="917648"/>
                  </a:lnTo>
                  <a:lnTo>
                    <a:pt x="631357" y="931357"/>
                  </a:lnTo>
                  <a:lnTo>
                    <a:pt x="631936" y="943235"/>
                  </a:lnTo>
                  <a:lnTo>
                    <a:pt x="638249" y="972434"/>
                  </a:lnTo>
                  <a:lnTo>
                    <a:pt x="651874" y="993581"/>
                  </a:lnTo>
                  <a:lnTo>
                    <a:pt x="672812" y="1006672"/>
                  </a:lnTo>
                  <a:lnTo>
                    <a:pt x="701064" y="1011704"/>
                  </a:lnTo>
                  <a:lnTo>
                    <a:pt x="732469" y="1004482"/>
                  </a:lnTo>
                  <a:lnTo>
                    <a:pt x="756673" y="985040"/>
                  </a:lnTo>
                  <a:lnTo>
                    <a:pt x="773676" y="953376"/>
                  </a:lnTo>
                  <a:lnTo>
                    <a:pt x="783479" y="909490"/>
                  </a:lnTo>
                  <a:lnTo>
                    <a:pt x="786084" y="853379"/>
                  </a:lnTo>
                  <a:lnTo>
                    <a:pt x="781490" y="785044"/>
                  </a:lnTo>
                  <a:lnTo>
                    <a:pt x="776629" y="748326"/>
                  </a:lnTo>
                  <a:lnTo>
                    <a:pt x="770022" y="707284"/>
                  </a:lnTo>
                  <a:lnTo>
                    <a:pt x="768638" y="699767"/>
                  </a:lnTo>
                  <a:close/>
                </a:path>
                <a:path extrusionOk="0" h="1012189" w="786130">
                  <a:moveTo>
                    <a:pt x="450402" y="0"/>
                  </a:moveTo>
                  <a:lnTo>
                    <a:pt x="410762" y="6222"/>
                  </a:lnTo>
                  <a:lnTo>
                    <a:pt x="372193" y="25478"/>
                  </a:lnTo>
                  <a:lnTo>
                    <a:pt x="334696" y="57768"/>
                  </a:lnTo>
                  <a:lnTo>
                    <a:pt x="298271" y="103092"/>
                  </a:lnTo>
                  <a:lnTo>
                    <a:pt x="260882" y="165576"/>
                  </a:lnTo>
                  <a:lnTo>
                    <a:pt x="242564" y="202300"/>
                  </a:lnTo>
                  <a:lnTo>
                    <a:pt x="224495" y="242679"/>
                  </a:lnTo>
                  <a:lnTo>
                    <a:pt x="204799" y="291658"/>
                  </a:lnTo>
                  <a:lnTo>
                    <a:pt x="187271" y="339058"/>
                  </a:lnTo>
                  <a:lnTo>
                    <a:pt x="182623" y="352356"/>
                  </a:lnTo>
                  <a:lnTo>
                    <a:pt x="177962" y="364308"/>
                  </a:lnTo>
                  <a:lnTo>
                    <a:pt x="169033" y="388691"/>
                  </a:lnTo>
                  <a:lnTo>
                    <a:pt x="158856" y="415986"/>
                  </a:lnTo>
                  <a:lnTo>
                    <a:pt x="147434" y="446192"/>
                  </a:lnTo>
                  <a:lnTo>
                    <a:pt x="90229" y="595612"/>
                  </a:lnTo>
                  <a:lnTo>
                    <a:pt x="70207" y="649402"/>
                  </a:lnTo>
                  <a:lnTo>
                    <a:pt x="51577" y="701302"/>
                  </a:lnTo>
                  <a:lnTo>
                    <a:pt x="36070" y="746286"/>
                  </a:lnTo>
                  <a:lnTo>
                    <a:pt x="21953" y="789380"/>
                  </a:lnTo>
                  <a:lnTo>
                    <a:pt x="9802" y="828910"/>
                  </a:lnTo>
                  <a:lnTo>
                    <a:pt x="0" y="885085"/>
                  </a:lnTo>
                  <a:lnTo>
                    <a:pt x="2203" y="907933"/>
                  </a:lnTo>
                  <a:lnTo>
                    <a:pt x="9140" y="927284"/>
                  </a:lnTo>
                  <a:lnTo>
                    <a:pt x="22263" y="942865"/>
                  </a:lnTo>
                  <a:lnTo>
                    <a:pt x="40375" y="950384"/>
                  </a:lnTo>
                  <a:lnTo>
                    <a:pt x="63475" y="949843"/>
                  </a:lnTo>
                  <a:lnTo>
                    <a:pt x="119187" y="926169"/>
                  </a:lnTo>
                  <a:lnTo>
                    <a:pt x="164716" y="879311"/>
                  </a:lnTo>
                  <a:lnTo>
                    <a:pt x="195246" y="818280"/>
                  </a:lnTo>
                  <a:lnTo>
                    <a:pt x="208544" y="789033"/>
                  </a:lnTo>
                  <a:lnTo>
                    <a:pt x="234960" y="745297"/>
                  </a:lnTo>
                  <a:lnTo>
                    <a:pt x="286635" y="711934"/>
                  </a:lnTo>
                  <a:lnTo>
                    <a:pt x="364082" y="700629"/>
                  </a:lnTo>
                  <a:lnTo>
                    <a:pt x="768638" y="699767"/>
                  </a:lnTo>
                  <a:lnTo>
                    <a:pt x="761671" y="661921"/>
                  </a:lnTo>
                  <a:lnTo>
                    <a:pt x="751572" y="612238"/>
                  </a:lnTo>
                  <a:lnTo>
                    <a:pt x="741459" y="567949"/>
                  </a:lnTo>
                  <a:lnTo>
                    <a:pt x="455383" y="567949"/>
                  </a:lnTo>
                  <a:lnTo>
                    <a:pt x="416247" y="566040"/>
                  </a:lnTo>
                  <a:lnTo>
                    <a:pt x="386251" y="555986"/>
                  </a:lnTo>
                  <a:lnTo>
                    <a:pt x="365399" y="537789"/>
                  </a:lnTo>
                  <a:lnTo>
                    <a:pt x="353811" y="513532"/>
                  </a:lnTo>
                  <a:lnTo>
                    <a:pt x="348952" y="481297"/>
                  </a:lnTo>
                  <a:lnTo>
                    <a:pt x="350821" y="441085"/>
                  </a:lnTo>
                  <a:lnTo>
                    <a:pt x="359420" y="392896"/>
                  </a:lnTo>
                  <a:lnTo>
                    <a:pt x="360309" y="389350"/>
                  </a:lnTo>
                  <a:lnTo>
                    <a:pt x="361846" y="381592"/>
                  </a:lnTo>
                  <a:lnTo>
                    <a:pt x="364082" y="369630"/>
                  </a:lnTo>
                  <a:lnTo>
                    <a:pt x="364957" y="363431"/>
                  </a:lnTo>
                  <a:lnTo>
                    <a:pt x="365831" y="358325"/>
                  </a:lnTo>
                  <a:lnTo>
                    <a:pt x="366735" y="354336"/>
                  </a:lnTo>
                  <a:lnTo>
                    <a:pt x="370051" y="337064"/>
                  </a:lnTo>
                  <a:lnTo>
                    <a:pt x="374830" y="315960"/>
                  </a:lnTo>
                  <a:lnTo>
                    <a:pt x="385131" y="278738"/>
                  </a:lnTo>
                  <a:lnTo>
                    <a:pt x="408229" y="223318"/>
                  </a:lnTo>
                  <a:lnTo>
                    <a:pt x="451100" y="184100"/>
                  </a:lnTo>
                  <a:lnTo>
                    <a:pt x="648852" y="184100"/>
                  </a:lnTo>
                  <a:lnTo>
                    <a:pt x="646481" y="177883"/>
                  </a:lnTo>
                  <a:lnTo>
                    <a:pt x="621515" y="127077"/>
                  </a:lnTo>
                  <a:lnTo>
                    <a:pt x="594262" y="84939"/>
                  </a:lnTo>
                  <a:lnTo>
                    <a:pt x="564724" y="51464"/>
                  </a:lnTo>
                  <a:lnTo>
                    <a:pt x="532901" y="26651"/>
                  </a:lnTo>
                  <a:lnTo>
                    <a:pt x="491115" y="6809"/>
                  </a:lnTo>
                  <a:lnTo>
                    <a:pt x="450402" y="0"/>
                  </a:lnTo>
                  <a:close/>
                </a:path>
                <a:path extrusionOk="0" h="1012189" w="786130">
                  <a:moveTo>
                    <a:pt x="495802" y="562729"/>
                  </a:moveTo>
                  <a:lnTo>
                    <a:pt x="455383" y="567949"/>
                  </a:lnTo>
                  <a:lnTo>
                    <a:pt x="741459" y="567949"/>
                  </a:lnTo>
                  <a:lnTo>
                    <a:pt x="741093" y="566363"/>
                  </a:lnTo>
                  <a:lnTo>
                    <a:pt x="479065" y="566363"/>
                  </a:lnTo>
                  <a:lnTo>
                    <a:pt x="481492" y="565704"/>
                  </a:lnTo>
                  <a:lnTo>
                    <a:pt x="487703" y="564383"/>
                  </a:lnTo>
                  <a:lnTo>
                    <a:pt x="495802" y="562729"/>
                  </a:lnTo>
                  <a:close/>
                </a:path>
                <a:path extrusionOk="0" h="1012189" w="786130">
                  <a:moveTo>
                    <a:pt x="739662" y="560167"/>
                  </a:moveTo>
                  <a:lnTo>
                    <a:pt x="507869" y="560167"/>
                  </a:lnTo>
                  <a:lnTo>
                    <a:pt x="508085" y="560394"/>
                  </a:lnTo>
                  <a:lnTo>
                    <a:pt x="503654" y="561715"/>
                  </a:lnTo>
                  <a:lnTo>
                    <a:pt x="482165" y="565934"/>
                  </a:lnTo>
                  <a:lnTo>
                    <a:pt x="480387" y="566363"/>
                  </a:lnTo>
                  <a:lnTo>
                    <a:pt x="741093" y="566363"/>
                  </a:lnTo>
                  <a:lnTo>
                    <a:pt x="739662" y="560167"/>
                  </a:lnTo>
                  <a:close/>
                </a:path>
                <a:path extrusionOk="0" h="1012189" w="786130">
                  <a:moveTo>
                    <a:pt x="506535" y="560410"/>
                  </a:moveTo>
                  <a:lnTo>
                    <a:pt x="502991" y="561056"/>
                  </a:lnTo>
                  <a:lnTo>
                    <a:pt x="499439" y="561956"/>
                  </a:lnTo>
                  <a:lnTo>
                    <a:pt x="495802" y="562729"/>
                  </a:lnTo>
                  <a:lnTo>
                    <a:pt x="503654" y="561715"/>
                  </a:lnTo>
                  <a:lnTo>
                    <a:pt x="506535" y="560410"/>
                  </a:lnTo>
                  <a:close/>
                </a:path>
                <a:path extrusionOk="0" h="1012189" w="786130">
                  <a:moveTo>
                    <a:pt x="648852" y="184100"/>
                  </a:moveTo>
                  <a:lnTo>
                    <a:pt x="451100" y="184100"/>
                  </a:lnTo>
                  <a:lnTo>
                    <a:pt x="476398" y="184183"/>
                  </a:lnTo>
                  <a:lnTo>
                    <a:pt x="489613" y="190251"/>
                  </a:lnTo>
                  <a:lnTo>
                    <a:pt x="520278" y="237358"/>
                  </a:lnTo>
                  <a:lnTo>
                    <a:pt x="530246" y="275904"/>
                  </a:lnTo>
                  <a:lnTo>
                    <a:pt x="532227" y="285224"/>
                  </a:lnTo>
                  <a:lnTo>
                    <a:pt x="534235" y="293846"/>
                  </a:lnTo>
                  <a:lnTo>
                    <a:pt x="535557" y="300502"/>
                  </a:lnTo>
                  <a:lnTo>
                    <a:pt x="536888" y="305824"/>
                  </a:lnTo>
                  <a:lnTo>
                    <a:pt x="538221" y="309811"/>
                  </a:lnTo>
                  <a:lnTo>
                    <a:pt x="540129" y="316539"/>
                  </a:lnTo>
                  <a:lnTo>
                    <a:pt x="542537" y="324760"/>
                  </a:lnTo>
                  <a:lnTo>
                    <a:pt x="545445" y="334480"/>
                  </a:lnTo>
                  <a:lnTo>
                    <a:pt x="548852" y="345700"/>
                  </a:lnTo>
                  <a:lnTo>
                    <a:pt x="560814" y="382924"/>
                  </a:lnTo>
                  <a:lnTo>
                    <a:pt x="566465" y="404528"/>
                  </a:lnTo>
                  <a:lnTo>
                    <a:pt x="570787" y="424134"/>
                  </a:lnTo>
                  <a:lnTo>
                    <a:pt x="573777" y="441744"/>
                  </a:lnTo>
                  <a:lnTo>
                    <a:pt x="575434" y="457361"/>
                  </a:lnTo>
                  <a:lnTo>
                    <a:pt x="573193" y="494299"/>
                  </a:lnTo>
                  <a:lnTo>
                    <a:pt x="560485" y="524002"/>
                  </a:lnTo>
                  <a:lnTo>
                    <a:pt x="537306" y="546472"/>
                  </a:lnTo>
                  <a:lnTo>
                    <a:pt x="506535" y="560410"/>
                  </a:lnTo>
                  <a:lnTo>
                    <a:pt x="507869" y="560167"/>
                  </a:lnTo>
                  <a:lnTo>
                    <a:pt x="739662" y="560167"/>
                  </a:lnTo>
                  <a:lnTo>
                    <a:pt x="738947" y="557068"/>
                  </a:lnTo>
                  <a:lnTo>
                    <a:pt x="735631" y="540442"/>
                  </a:lnTo>
                  <a:lnTo>
                    <a:pt x="727270" y="499823"/>
                  </a:lnTo>
                  <a:lnTo>
                    <a:pt x="720874" y="459644"/>
                  </a:lnTo>
                  <a:lnTo>
                    <a:pt x="715849" y="429278"/>
                  </a:lnTo>
                  <a:lnTo>
                    <a:pt x="705049" y="372283"/>
                  </a:lnTo>
                  <a:lnTo>
                    <a:pt x="688105" y="301006"/>
                  </a:lnTo>
                  <a:lnTo>
                    <a:pt x="669160" y="237358"/>
                  </a:lnTo>
                  <a:lnTo>
                    <a:pt x="648852" y="1841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07669" y="3776029"/>
              <a:ext cx="786130" cy="1012190"/>
            </a:xfrm>
            <a:custGeom>
              <a:rect b="b" l="l" r="r" t="t"/>
              <a:pathLst>
                <a:path extrusionOk="0" h="1012189" w="786130">
                  <a:moveTo>
                    <a:pt x="503654" y="561715"/>
                  </a:moveTo>
                  <a:lnTo>
                    <a:pt x="537306" y="546472"/>
                  </a:lnTo>
                  <a:lnTo>
                    <a:pt x="560485" y="524002"/>
                  </a:lnTo>
                  <a:lnTo>
                    <a:pt x="573193" y="494299"/>
                  </a:lnTo>
                  <a:lnTo>
                    <a:pt x="575434" y="457361"/>
                  </a:lnTo>
                  <a:lnTo>
                    <a:pt x="573777" y="441744"/>
                  </a:lnTo>
                  <a:lnTo>
                    <a:pt x="560814" y="382924"/>
                  </a:lnTo>
                  <a:lnTo>
                    <a:pt x="548852" y="345700"/>
                  </a:lnTo>
                  <a:lnTo>
                    <a:pt x="545445" y="334480"/>
                  </a:lnTo>
                  <a:lnTo>
                    <a:pt x="542537" y="324760"/>
                  </a:lnTo>
                  <a:lnTo>
                    <a:pt x="540129" y="316539"/>
                  </a:lnTo>
                  <a:lnTo>
                    <a:pt x="538221" y="309811"/>
                  </a:lnTo>
                  <a:lnTo>
                    <a:pt x="536888" y="305824"/>
                  </a:lnTo>
                  <a:lnTo>
                    <a:pt x="535557" y="300502"/>
                  </a:lnTo>
                  <a:lnTo>
                    <a:pt x="534235" y="293846"/>
                  </a:lnTo>
                  <a:lnTo>
                    <a:pt x="532227" y="285224"/>
                  </a:lnTo>
                  <a:lnTo>
                    <a:pt x="522637" y="245503"/>
                  </a:lnTo>
                  <a:lnTo>
                    <a:pt x="501329" y="201136"/>
                  </a:lnTo>
                  <a:lnTo>
                    <a:pt x="451100" y="184100"/>
                  </a:lnTo>
                  <a:lnTo>
                    <a:pt x="428376" y="197145"/>
                  </a:lnTo>
                  <a:lnTo>
                    <a:pt x="390661" y="262620"/>
                  </a:lnTo>
                  <a:lnTo>
                    <a:pt x="374830" y="315960"/>
                  </a:lnTo>
                  <a:lnTo>
                    <a:pt x="366735" y="354336"/>
                  </a:lnTo>
                  <a:lnTo>
                    <a:pt x="365831" y="358325"/>
                  </a:lnTo>
                  <a:lnTo>
                    <a:pt x="364957" y="363431"/>
                  </a:lnTo>
                  <a:lnTo>
                    <a:pt x="364082" y="369630"/>
                  </a:lnTo>
                  <a:lnTo>
                    <a:pt x="361846" y="381592"/>
                  </a:lnTo>
                  <a:lnTo>
                    <a:pt x="360309" y="389350"/>
                  </a:lnTo>
                  <a:lnTo>
                    <a:pt x="359420" y="392896"/>
                  </a:lnTo>
                  <a:lnTo>
                    <a:pt x="350821" y="441085"/>
                  </a:lnTo>
                  <a:lnTo>
                    <a:pt x="348952" y="481297"/>
                  </a:lnTo>
                  <a:lnTo>
                    <a:pt x="365399" y="537789"/>
                  </a:lnTo>
                  <a:lnTo>
                    <a:pt x="416247" y="566040"/>
                  </a:lnTo>
                  <a:lnTo>
                    <a:pt x="455383" y="567949"/>
                  </a:lnTo>
                  <a:lnTo>
                    <a:pt x="503654" y="561715"/>
                  </a:lnTo>
                  <a:lnTo>
                    <a:pt x="508085" y="560394"/>
                  </a:lnTo>
                  <a:lnTo>
                    <a:pt x="507869" y="560167"/>
                  </a:lnTo>
                  <a:lnTo>
                    <a:pt x="502991" y="561056"/>
                  </a:lnTo>
                  <a:lnTo>
                    <a:pt x="499439" y="561956"/>
                  </a:lnTo>
                  <a:lnTo>
                    <a:pt x="494359" y="563035"/>
                  </a:lnTo>
                  <a:lnTo>
                    <a:pt x="487703" y="564383"/>
                  </a:lnTo>
                  <a:lnTo>
                    <a:pt x="481492" y="565704"/>
                  </a:lnTo>
                  <a:lnTo>
                    <a:pt x="479065" y="566363"/>
                  </a:lnTo>
                  <a:lnTo>
                    <a:pt x="480387" y="566363"/>
                  </a:lnTo>
                  <a:lnTo>
                    <a:pt x="482165" y="565934"/>
                  </a:lnTo>
                  <a:lnTo>
                    <a:pt x="489912" y="564383"/>
                  </a:lnTo>
                  <a:lnTo>
                    <a:pt x="503654" y="561715"/>
                  </a:lnTo>
                  <a:close/>
                </a:path>
                <a:path extrusionOk="0" h="1012189" w="786130">
                  <a:moveTo>
                    <a:pt x="725647" y="491255"/>
                  </a:moveTo>
                  <a:lnTo>
                    <a:pt x="727270" y="499823"/>
                  </a:lnTo>
                  <a:lnTo>
                    <a:pt x="729473" y="510877"/>
                  </a:lnTo>
                  <a:lnTo>
                    <a:pt x="732258" y="524417"/>
                  </a:lnTo>
                  <a:lnTo>
                    <a:pt x="735631" y="540442"/>
                  </a:lnTo>
                  <a:lnTo>
                    <a:pt x="738947" y="557068"/>
                  </a:lnTo>
                  <a:lnTo>
                    <a:pt x="742934" y="574340"/>
                  </a:lnTo>
                  <a:lnTo>
                    <a:pt x="745468" y="585188"/>
                  </a:lnTo>
                  <a:lnTo>
                    <a:pt x="747753" y="595122"/>
                  </a:lnTo>
                  <a:lnTo>
                    <a:pt x="761671" y="661921"/>
                  </a:lnTo>
                  <a:lnTo>
                    <a:pt x="770022" y="707284"/>
                  </a:lnTo>
                  <a:lnTo>
                    <a:pt x="776629" y="748326"/>
                  </a:lnTo>
                  <a:lnTo>
                    <a:pt x="786084" y="853379"/>
                  </a:lnTo>
                  <a:lnTo>
                    <a:pt x="783479" y="909490"/>
                  </a:lnTo>
                  <a:lnTo>
                    <a:pt x="773676" y="953376"/>
                  </a:lnTo>
                  <a:lnTo>
                    <a:pt x="756673" y="985040"/>
                  </a:lnTo>
                  <a:lnTo>
                    <a:pt x="732469" y="1004482"/>
                  </a:lnTo>
                  <a:lnTo>
                    <a:pt x="701064" y="1011704"/>
                  </a:lnTo>
                  <a:lnTo>
                    <a:pt x="672812" y="1006672"/>
                  </a:lnTo>
                  <a:lnTo>
                    <a:pt x="651874" y="993581"/>
                  </a:lnTo>
                  <a:lnTo>
                    <a:pt x="638249" y="972434"/>
                  </a:lnTo>
                  <a:lnTo>
                    <a:pt x="631936" y="943235"/>
                  </a:lnTo>
                  <a:lnTo>
                    <a:pt x="631357" y="931357"/>
                  </a:lnTo>
                  <a:lnTo>
                    <a:pt x="631606" y="917648"/>
                  </a:lnTo>
                  <a:lnTo>
                    <a:pt x="632687" y="902112"/>
                  </a:lnTo>
                  <a:lnTo>
                    <a:pt x="634603" y="884753"/>
                  </a:lnTo>
                  <a:lnTo>
                    <a:pt x="636583" y="870796"/>
                  </a:lnTo>
                  <a:lnTo>
                    <a:pt x="638592" y="856177"/>
                  </a:lnTo>
                  <a:lnTo>
                    <a:pt x="642529" y="795645"/>
                  </a:lnTo>
                  <a:lnTo>
                    <a:pt x="637087" y="766275"/>
                  </a:lnTo>
                  <a:lnTo>
                    <a:pt x="608011" y="725227"/>
                  </a:lnTo>
                  <a:lnTo>
                    <a:pt x="564302" y="708284"/>
                  </a:lnTo>
                  <a:lnTo>
                    <a:pt x="495676" y="701302"/>
                  </a:lnTo>
                  <a:lnTo>
                    <a:pt x="493023" y="701302"/>
                  </a:lnTo>
                  <a:lnTo>
                    <a:pt x="489251" y="701086"/>
                  </a:lnTo>
                  <a:lnTo>
                    <a:pt x="484375" y="700629"/>
                  </a:lnTo>
                  <a:lnTo>
                    <a:pt x="478392" y="700629"/>
                  </a:lnTo>
                  <a:lnTo>
                    <a:pt x="471092" y="700629"/>
                  </a:lnTo>
                  <a:lnTo>
                    <a:pt x="462365" y="700343"/>
                  </a:lnTo>
                  <a:lnTo>
                    <a:pt x="454137" y="700137"/>
                  </a:lnTo>
                  <a:lnTo>
                    <a:pt x="446406" y="700011"/>
                  </a:lnTo>
                  <a:lnTo>
                    <a:pt x="439175" y="699969"/>
                  </a:lnTo>
                  <a:lnTo>
                    <a:pt x="418530" y="699767"/>
                  </a:lnTo>
                  <a:lnTo>
                    <a:pt x="364082" y="700629"/>
                  </a:lnTo>
                  <a:lnTo>
                    <a:pt x="320955" y="704950"/>
                  </a:lnTo>
                  <a:lnTo>
                    <a:pt x="261127" y="721576"/>
                  </a:lnTo>
                  <a:lnTo>
                    <a:pt x="225821" y="758298"/>
                  </a:lnTo>
                  <a:lnTo>
                    <a:pt x="195246" y="818280"/>
                  </a:lnTo>
                  <a:lnTo>
                    <a:pt x="182623" y="847529"/>
                  </a:lnTo>
                  <a:lnTo>
                    <a:pt x="164716" y="879311"/>
                  </a:lnTo>
                  <a:lnTo>
                    <a:pt x="119187" y="926169"/>
                  </a:lnTo>
                  <a:lnTo>
                    <a:pt x="63475" y="949843"/>
                  </a:lnTo>
                  <a:lnTo>
                    <a:pt x="40375" y="950384"/>
                  </a:lnTo>
                  <a:lnTo>
                    <a:pt x="22263" y="942865"/>
                  </a:lnTo>
                  <a:lnTo>
                    <a:pt x="9140" y="927284"/>
                  </a:lnTo>
                  <a:lnTo>
                    <a:pt x="2203" y="907933"/>
                  </a:lnTo>
                  <a:lnTo>
                    <a:pt x="0" y="885085"/>
                  </a:lnTo>
                  <a:lnTo>
                    <a:pt x="2532" y="858743"/>
                  </a:lnTo>
                  <a:lnTo>
                    <a:pt x="21953" y="789380"/>
                  </a:lnTo>
                  <a:lnTo>
                    <a:pt x="36070" y="746286"/>
                  </a:lnTo>
                  <a:lnTo>
                    <a:pt x="52154" y="699626"/>
                  </a:lnTo>
                  <a:lnTo>
                    <a:pt x="70207" y="649402"/>
                  </a:lnTo>
                  <a:lnTo>
                    <a:pt x="90229" y="595612"/>
                  </a:lnTo>
                  <a:lnTo>
                    <a:pt x="134768" y="479307"/>
                  </a:lnTo>
                  <a:lnTo>
                    <a:pt x="147434" y="446192"/>
                  </a:lnTo>
                  <a:lnTo>
                    <a:pt x="158856" y="415986"/>
                  </a:lnTo>
                  <a:lnTo>
                    <a:pt x="169033" y="388691"/>
                  </a:lnTo>
                  <a:lnTo>
                    <a:pt x="177962" y="364308"/>
                  </a:lnTo>
                  <a:lnTo>
                    <a:pt x="182623" y="352356"/>
                  </a:lnTo>
                  <a:lnTo>
                    <a:pt x="195494" y="316377"/>
                  </a:lnTo>
                  <a:lnTo>
                    <a:pt x="211531" y="274417"/>
                  </a:lnTo>
                  <a:lnTo>
                    <a:pt x="242564" y="202300"/>
                  </a:lnTo>
                  <a:lnTo>
                    <a:pt x="260882" y="165576"/>
                  </a:lnTo>
                  <a:lnTo>
                    <a:pt x="298271" y="103092"/>
                  </a:lnTo>
                  <a:lnTo>
                    <a:pt x="334696" y="57768"/>
                  </a:lnTo>
                  <a:lnTo>
                    <a:pt x="372193" y="25478"/>
                  </a:lnTo>
                  <a:lnTo>
                    <a:pt x="410762" y="6222"/>
                  </a:lnTo>
                  <a:lnTo>
                    <a:pt x="450402" y="0"/>
                  </a:lnTo>
                  <a:lnTo>
                    <a:pt x="491115" y="6809"/>
                  </a:lnTo>
                  <a:lnTo>
                    <a:pt x="532901" y="26651"/>
                  </a:lnTo>
                  <a:lnTo>
                    <a:pt x="564724" y="51464"/>
                  </a:lnTo>
                  <a:lnTo>
                    <a:pt x="594262" y="84939"/>
                  </a:lnTo>
                  <a:lnTo>
                    <a:pt x="621515" y="127077"/>
                  </a:lnTo>
                  <a:lnTo>
                    <a:pt x="646481" y="177883"/>
                  </a:lnTo>
                  <a:lnTo>
                    <a:pt x="669160" y="237358"/>
                  </a:lnTo>
                  <a:lnTo>
                    <a:pt x="688105" y="301006"/>
                  </a:lnTo>
                  <a:lnTo>
                    <a:pt x="705049" y="372283"/>
                  </a:lnTo>
                  <a:lnTo>
                    <a:pt x="715849" y="429278"/>
                  </a:lnTo>
                  <a:lnTo>
                    <a:pt x="720874" y="459644"/>
                  </a:lnTo>
                  <a:lnTo>
                    <a:pt x="725647" y="491255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487523" y="3882864"/>
              <a:ext cx="894080" cy="836930"/>
            </a:xfrm>
            <a:custGeom>
              <a:rect b="b" l="l" r="r" t="t"/>
              <a:pathLst>
                <a:path extrusionOk="0" h="836929" w="894080">
                  <a:moveTo>
                    <a:pt x="362870" y="0"/>
                  </a:moveTo>
                  <a:lnTo>
                    <a:pt x="316883" y="1247"/>
                  </a:lnTo>
                  <a:lnTo>
                    <a:pt x="269483" y="19277"/>
                  </a:lnTo>
                  <a:lnTo>
                    <a:pt x="220676" y="54084"/>
                  </a:lnTo>
                  <a:lnTo>
                    <a:pt x="186509" y="87348"/>
                  </a:lnTo>
                  <a:lnTo>
                    <a:pt x="154205" y="126512"/>
                  </a:lnTo>
                  <a:lnTo>
                    <a:pt x="123762" y="171577"/>
                  </a:lnTo>
                  <a:lnTo>
                    <a:pt x="95183" y="222542"/>
                  </a:lnTo>
                  <a:lnTo>
                    <a:pt x="68465" y="279409"/>
                  </a:lnTo>
                  <a:lnTo>
                    <a:pt x="48836" y="327176"/>
                  </a:lnTo>
                  <a:lnTo>
                    <a:pt x="32495" y="373869"/>
                  </a:lnTo>
                  <a:lnTo>
                    <a:pt x="19441" y="419490"/>
                  </a:lnTo>
                  <a:lnTo>
                    <a:pt x="9673" y="464040"/>
                  </a:lnTo>
                  <a:lnTo>
                    <a:pt x="3193" y="507519"/>
                  </a:lnTo>
                  <a:lnTo>
                    <a:pt x="0" y="549930"/>
                  </a:lnTo>
                  <a:lnTo>
                    <a:pt x="2534" y="612248"/>
                  </a:lnTo>
                  <a:lnTo>
                    <a:pt x="14787" y="662266"/>
                  </a:lnTo>
                  <a:lnTo>
                    <a:pt x="36763" y="699982"/>
                  </a:lnTo>
                  <a:lnTo>
                    <a:pt x="68465" y="725395"/>
                  </a:lnTo>
                  <a:lnTo>
                    <a:pt x="111793" y="741808"/>
                  </a:lnTo>
                  <a:lnTo>
                    <a:pt x="151382" y="743846"/>
                  </a:lnTo>
                  <a:lnTo>
                    <a:pt x="187231" y="731507"/>
                  </a:lnTo>
                  <a:lnTo>
                    <a:pt x="219341" y="704795"/>
                  </a:lnTo>
                  <a:lnTo>
                    <a:pt x="257728" y="639000"/>
                  </a:lnTo>
                  <a:lnTo>
                    <a:pt x="269319" y="598622"/>
                  </a:lnTo>
                  <a:lnTo>
                    <a:pt x="275842" y="553260"/>
                  </a:lnTo>
                  <a:lnTo>
                    <a:pt x="274591" y="509640"/>
                  </a:lnTo>
                  <a:lnTo>
                    <a:pt x="272272" y="468677"/>
                  </a:lnTo>
                  <a:lnTo>
                    <a:pt x="270522" y="432279"/>
                  </a:lnTo>
                  <a:lnTo>
                    <a:pt x="270190" y="405033"/>
                  </a:lnTo>
                  <a:lnTo>
                    <a:pt x="270522" y="380438"/>
                  </a:lnTo>
                  <a:lnTo>
                    <a:pt x="276214" y="322446"/>
                  </a:lnTo>
                  <a:lnTo>
                    <a:pt x="288636" y="282069"/>
                  </a:lnTo>
                  <a:lnTo>
                    <a:pt x="307788" y="259303"/>
                  </a:lnTo>
                  <a:lnTo>
                    <a:pt x="333667" y="254147"/>
                  </a:lnTo>
                  <a:lnTo>
                    <a:pt x="346714" y="257516"/>
                  </a:lnTo>
                  <a:lnTo>
                    <a:pt x="374879" y="292034"/>
                  </a:lnTo>
                  <a:lnTo>
                    <a:pt x="387464" y="343263"/>
                  </a:lnTo>
                  <a:lnTo>
                    <a:pt x="394157" y="391066"/>
                  </a:lnTo>
                  <a:lnTo>
                    <a:pt x="397473" y="412338"/>
                  </a:lnTo>
                  <a:lnTo>
                    <a:pt x="406109" y="454224"/>
                  </a:lnTo>
                  <a:lnTo>
                    <a:pt x="421900" y="490606"/>
                  </a:lnTo>
                  <a:lnTo>
                    <a:pt x="461945" y="523465"/>
                  </a:lnTo>
                  <a:lnTo>
                    <a:pt x="495843" y="532441"/>
                  </a:lnTo>
                  <a:lnTo>
                    <a:pt x="511798" y="531314"/>
                  </a:lnTo>
                  <a:lnTo>
                    <a:pt x="551302" y="514371"/>
                  </a:lnTo>
                  <a:lnTo>
                    <a:pt x="604689" y="468507"/>
                  </a:lnTo>
                  <a:lnTo>
                    <a:pt x="616154" y="458872"/>
                  </a:lnTo>
                  <a:lnTo>
                    <a:pt x="631351" y="447823"/>
                  </a:lnTo>
                  <a:lnTo>
                    <a:pt x="646386" y="439267"/>
                  </a:lnTo>
                  <a:lnTo>
                    <a:pt x="661260" y="433202"/>
                  </a:lnTo>
                  <a:lnTo>
                    <a:pt x="675972" y="429625"/>
                  </a:lnTo>
                  <a:lnTo>
                    <a:pt x="685108" y="447574"/>
                  </a:lnTo>
                  <a:lnTo>
                    <a:pt x="696413" y="493435"/>
                  </a:lnTo>
                  <a:lnTo>
                    <a:pt x="699028" y="533229"/>
                  </a:lnTo>
                  <a:lnTo>
                    <a:pt x="699067" y="546273"/>
                  </a:lnTo>
                  <a:lnTo>
                    <a:pt x="698693" y="560480"/>
                  </a:lnTo>
                  <a:lnTo>
                    <a:pt x="693879" y="664133"/>
                  </a:lnTo>
                  <a:lnTo>
                    <a:pt x="693755" y="692337"/>
                  </a:lnTo>
                  <a:lnTo>
                    <a:pt x="697245" y="736036"/>
                  </a:lnTo>
                  <a:lnTo>
                    <a:pt x="712359" y="780072"/>
                  </a:lnTo>
                  <a:lnTo>
                    <a:pt x="739117" y="809811"/>
                  </a:lnTo>
                  <a:lnTo>
                    <a:pt x="787056" y="834863"/>
                  </a:lnTo>
                  <a:lnTo>
                    <a:pt x="825189" y="836901"/>
                  </a:lnTo>
                  <a:lnTo>
                    <a:pt x="853518" y="815926"/>
                  </a:lnTo>
                  <a:lnTo>
                    <a:pt x="872046" y="771939"/>
                  </a:lnTo>
                  <a:lnTo>
                    <a:pt x="880027" y="728898"/>
                  </a:lnTo>
                  <a:lnTo>
                    <a:pt x="884008" y="672891"/>
                  </a:lnTo>
                  <a:lnTo>
                    <a:pt x="884682" y="648304"/>
                  </a:lnTo>
                  <a:lnTo>
                    <a:pt x="884682" y="587817"/>
                  </a:lnTo>
                  <a:lnTo>
                    <a:pt x="886677" y="563887"/>
                  </a:lnTo>
                  <a:lnTo>
                    <a:pt x="887997" y="538630"/>
                  </a:lnTo>
                  <a:lnTo>
                    <a:pt x="890156" y="509558"/>
                  </a:lnTo>
                  <a:lnTo>
                    <a:pt x="892942" y="457579"/>
                  </a:lnTo>
                  <a:lnTo>
                    <a:pt x="893816" y="429790"/>
                  </a:lnTo>
                  <a:lnTo>
                    <a:pt x="893942" y="404077"/>
                  </a:lnTo>
                  <a:lnTo>
                    <a:pt x="893319" y="380438"/>
                  </a:lnTo>
                  <a:lnTo>
                    <a:pt x="887996" y="321534"/>
                  </a:lnTo>
                  <a:lnTo>
                    <a:pt x="877361" y="269108"/>
                  </a:lnTo>
                  <a:lnTo>
                    <a:pt x="861410" y="223160"/>
                  </a:lnTo>
                  <a:lnTo>
                    <a:pt x="840143" y="183687"/>
                  </a:lnTo>
                  <a:lnTo>
                    <a:pt x="815966" y="152785"/>
                  </a:lnTo>
                  <a:lnTo>
                    <a:pt x="771352" y="128028"/>
                  </a:lnTo>
                  <a:lnTo>
                    <a:pt x="752660" y="130064"/>
                  </a:lnTo>
                  <a:lnTo>
                    <a:pt x="718014" y="151631"/>
                  </a:lnTo>
                  <a:lnTo>
                    <a:pt x="683947" y="189009"/>
                  </a:lnTo>
                  <a:lnTo>
                    <a:pt x="646062" y="232384"/>
                  </a:lnTo>
                  <a:lnTo>
                    <a:pt x="627449" y="250831"/>
                  </a:lnTo>
                  <a:lnTo>
                    <a:pt x="610833" y="264292"/>
                  </a:lnTo>
                  <a:lnTo>
                    <a:pt x="596214" y="272767"/>
                  </a:lnTo>
                  <a:lnTo>
                    <a:pt x="575480" y="278918"/>
                  </a:lnTo>
                  <a:lnTo>
                    <a:pt x="554502" y="277423"/>
                  </a:lnTo>
                  <a:lnTo>
                    <a:pt x="511798" y="251494"/>
                  </a:lnTo>
                  <a:lnTo>
                    <a:pt x="487993" y="212364"/>
                  </a:lnTo>
                  <a:lnTo>
                    <a:pt x="477241" y="163762"/>
                  </a:lnTo>
                  <a:lnTo>
                    <a:pt x="473252" y="130527"/>
                  </a:lnTo>
                  <a:lnTo>
                    <a:pt x="470254" y="111337"/>
                  </a:lnTo>
                  <a:lnTo>
                    <a:pt x="457301" y="66709"/>
                  </a:lnTo>
                  <a:lnTo>
                    <a:pt x="423273" y="25713"/>
                  </a:lnTo>
                  <a:lnTo>
                    <a:pt x="407441" y="15539"/>
                  </a:lnTo>
                  <a:lnTo>
                    <a:pt x="36287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487523" y="3882864"/>
              <a:ext cx="894080" cy="836930"/>
            </a:xfrm>
            <a:custGeom>
              <a:rect b="b" l="l" r="r" t="t"/>
              <a:pathLst>
                <a:path extrusionOk="0" h="836929" w="894080">
                  <a:moveTo>
                    <a:pt x="808240" y="145143"/>
                  </a:moveTo>
                  <a:lnTo>
                    <a:pt x="840143" y="183687"/>
                  </a:lnTo>
                  <a:lnTo>
                    <a:pt x="861410" y="223160"/>
                  </a:lnTo>
                  <a:lnTo>
                    <a:pt x="877361" y="269108"/>
                  </a:lnTo>
                  <a:lnTo>
                    <a:pt x="887996" y="321534"/>
                  </a:lnTo>
                  <a:lnTo>
                    <a:pt x="893319" y="380438"/>
                  </a:lnTo>
                  <a:lnTo>
                    <a:pt x="893942" y="404077"/>
                  </a:lnTo>
                  <a:lnTo>
                    <a:pt x="893816" y="429790"/>
                  </a:lnTo>
                  <a:lnTo>
                    <a:pt x="892942" y="457579"/>
                  </a:lnTo>
                  <a:lnTo>
                    <a:pt x="891324" y="487449"/>
                  </a:lnTo>
                  <a:lnTo>
                    <a:pt x="890866" y="497633"/>
                  </a:lnTo>
                  <a:lnTo>
                    <a:pt x="890156" y="509558"/>
                  </a:lnTo>
                  <a:lnTo>
                    <a:pt x="889199" y="523223"/>
                  </a:lnTo>
                  <a:lnTo>
                    <a:pt x="887997" y="538630"/>
                  </a:lnTo>
                  <a:lnTo>
                    <a:pt x="886677" y="563887"/>
                  </a:lnTo>
                  <a:lnTo>
                    <a:pt x="884682" y="587817"/>
                  </a:lnTo>
                  <a:lnTo>
                    <a:pt x="884682" y="625040"/>
                  </a:lnTo>
                  <a:lnTo>
                    <a:pt x="884682" y="636341"/>
                  </a:lnTo>
                  <a:lnTo>
                    <a:pt x="884682" y="648304"/>
                  </a:lnTo>
                  <a:lnTo>
                    <a:pt x="884008" y="672891"/>
                  </a:lnTo>
                  <a:lnTo>
                    <a:pt x="880027" y="728898"/>
                  </a:lnTo>
                  <a:lnTo>
                    <a:pt x="872046" y="771939"/>
                  </a:lnTo>
                  <a:lnTo>
                    <a:pt x="853518" y="815926"/>
                  </a:lnTo>
                  <a:lnTo>
                    <a:pt x="825189" y="836901"/>
                  </a:lnTo>
                  <a:lnTo>
                    <a:pt x="787056" y="834863"/>
                  </a:lnTo>
                  <a:lnTo>
                    <a:pt x="739117" y="809811"/>
                  </a:lnTo>
                  <a:lnTo>
                    <a:pt x="712359" y="780072"/>
                  </a:lnTo>
                  <a:lnTo>
                    <a:pt x="697245" y="736036"/>
                  </a:lnTo>
                  <a:lnTo>
                    <a:pt x="693755" y="692337"/>
                  </a:lnTo>
                  <a:lnTo>
                    <a:pt x="693879" y="664133"/>
                  </a:lnTo>
                  <a:lnTo>
                    <a:pt x="695250" y="631694"/>
                  </a:lnTo>
                  <a:lnTo>
                    <a:pt x="696582" y="603768"/>
                  </a:lnTo>
                  <a:lnTo>
                    <a:pt x="697904" y="575851"/>
                  </a:lnTo>
                  <a:lnTo>
                    <a:pt x="698693" y="560480"/>
                  </a:lnTo>
                  <a:lnTo>
                    <a:pt x="699067" y="546273"/>
                  </a:lnTo>
                  <a:lnTo>
                    <a:pt x="699028" y="533229"/>
                  </a:lnTo>
                  <a:lnTo>
                    <a:pt x="696413" y="493435"/>
                  </a:lnTo>
                  <a:lnTo>
                    <a:pt x="685108" y="447574"/>
                  </a:lnTo>
                  <a:lnTo>
                    <a:pt x="675972" y="429625"/>
                  </a:lnTo>
                  <a:lnTo>
                    <a:pt x="661260" y="433202"/>
                  </a:lnTo>
                  <a:lnTo>
                    <a:pt x="616154" y="458872"/>
                  </a:lnTo>
                  <a:lnTo>
                    <a:pt x="590235" y="481466"/>
                  </a:lnTo>
                  <a:lnTo>
                    <a:pt x="577594" y="492770"/>
                  </a:lnTo>
                  <a:lnTo>
                    <a:pt x="537553" y="522680"/>
                  </a:lnTo>
                  <a:lnTo>
                    <a:pt x="495843" y="532441"/>
                  </a:lnTo>
                  <a:lnTo>
                    <a:pt x="479225" y="529824"/>
                  </a:lnTo>
                  <a:lnTo>
                    <a:pt x="444005" y="513369"/>
                  </a:lnTo>
                  <a:lnTo>
                    <a:pt x="413214" y="474116"/>
                  </a:lnTo>
                  <a:lnTo>
                    <a:pt x="401629" y="435110"/>
                  </a:lnTo>
                  <a:lnTo>
                    <a:pt x="394157" y="391066"/>
                  </a:lnTo>
                  <a:lnTo>
                    <a:pt x="391490" y="368472"/>
                  </a:lnTo>
                  <a:lnTo>
                    <a:pt x="387464" y="343263"/>
                  </a:lnTo>
                  <a:lnTo>
                    <a:pt x="379155" y="305042"/>
                  </a:lnTo>
                  <a:lnTo>
                    <a:pt x="357931" y="264955"/>
                  </a:lnTo>
                  <a:lnTo>
                    <a:pt x="333667" y="254147"/>
                  </a:lnTo>
                  <a:lnTo>
                    <a:pt x="307788" y="259303"/>
                  </a:lnTo>
                  <a:lnTo>
                    <a:pt x="276214" y="322446"/>
                  </a:lnTo>
                  <a:lnTo>
                    <a:pt x="270522" y="380438"/>
                  </a:lnTo>
                  <a:lnTo>
                    <a:pt x="270190" y="405033"/>
                  </a:lnTo>
                  <a:lnTo>
                    <a:pt x="270273" y="418323"/>
                  </a:lnTo>
                  <a:lnTo>
                    <a:pt x="272272" y="468677"/>
                  </a:lnTo>
                  <a:lnTo>
                    <a:pt x="273189" y="482798"/>
                  </a:lnTo>
                  <a:lnTo>
                    <a:pt x="274591" y="509640"/>
                  </a:lnTo>
                  <a:lnTo>
                    <a:pt x="275842" y="553260"/>
                  </a:lnTo>
                  <a:lnTo>
                    <a:pt x="269319" y="598622"/>
                  </a:lnTo>
                  <a:lnTo>
                    <a:pt x="257728" y="639000"/>
                  </a:lnTo>
                  <a:lnTo>
                    <a:pt x="241069" y="674392"/>
                  </a:lnTo>
                  <a:lnTo>
                    <a:pt x="187231" y="731507"/>
                  </a:lnTo>
                  <a:lnTo>
                    <a:pt x="151382" y="743846"/>
                  </a:lnTo>
                  <a:lnTo>
                    <a:pt x="111793" y="741808"/>
                  </a:lnTo>
                  <a:lnTo>
                    <a:pt x="68465" y="725395"/>
                  </a:lnTo>
                  <a:lnTo>
                    <a:pt x="36763" y="699982"/>
                  </a:lnTo>
                  <a:lnTo>
                    <a:pt x="14787" y="662266"/>
                  </a:lnTo>
                  <a:lnTo>
                    <a:pt x="2534" y="612248"/>
                  </a:lnTo>
                  <a:lnTo>
                    <a:pt x="0" y="549930"/>
                  </a:lnTo>
                  <a:lnTo>
                    <a:pt x="3193" y="507519"/>
                  </a:lnTo>
                  <a:lnTo>
                    <a:pt x="9673" y="464040"/>
                  </a:lnTo>
                  <a:lnTo>
                    <a:pt x="19441" y="419490"/>
                  </a:lnTo>
                  <a:lnTo>
                    <a:pt x="32495" y="373869"/>
                  </a:lnTo>
                  <a:lnTo>
                    <a:pt x="48836" y="327176"/>
                  </a:lnTo>
                  <a:lnTo>
                    <a:pt x="68465" y="279409"/>
                  </a:lnTo>
                  <a:lnTo>
                    <a:pt x="95183" y="222542"/>
                  </a:lnTo>
                  <a:lnTo>
                    <a:pt x="123762" y="171577"/>
                  </a:lnTo>
                  <a:lnTo>
                    <a:pt x="154205" y="126512"/>
                  </a:lnTo>
                  <a:lnTo>
                    <a:pt x="186509" y="87348"/>
                  </a:lnTo>
                  <a:lnTo>
                    <a:pt x="220676" y="54084"/>
                  </a:lnTo>
                  <a:lnTo>
                    <a:pt x="269483" y="19277"/>
                  </a:lnTo>
                  <a:lnTo>
                    <a:pt x="316883" y="1247"/>
                  </a:lnTo>
                  <a:lnTo>
                    <a:pt x="362870" y="0"/>
                  </a:lnTo>
                  <a:lnTo>
                    <a:pt x="407441" y="15539"/>
                  </a:lnTo>
                  <a:lnTo>
                    <a:pt x="448200" y="51301"/>
                  </a:lnTo>
                  <a:lnTo>
                    <a:pt x="466595" y="94304"/>
                  </a:lnTo>
                  <a:lnTo>
                    <a:pt x="475247" y="147137"/>
                  </a:lnTo>
                  <a:lnTo>
                    <a:pt x="477241" y="163762"/>
                  </a:lnTo>
                  <a:lnTo>
                    <a:pt x="478607" y="172985"/>
                  </a:lnTo>
                  <a:lnTo>
                    <a:pt x="487993" y="212364"/>
                  </a:lnTo>
                  <a:lnTo>
                    <a:pt x="511798" y="251494"/>
                  </a:lnTo>
                  <a:lnTo>
                    <a:pt x="554502" y="277423"/>
                  </a:lnTo>
                  <a:lnTo>
                    <a:pt x="575480" y="278918"/>
                  </a:lnTo>
                  <a:lnTo>
                    <a:pt x="596214" y="272767"/>
                  </a:lnTo>
                  <a:lnTo>
                    <a:pt x="627449" y="250831"/>
                  </a:lnTo>
                  <a:lnTo>
                    <a:pt x="666673" y="208949"/>
                  </a:lnTo>
                  <a:lnTo>
                    <a:pt x="699898" y="169072"/>
                  </a:lnTo>
                  <a:lnTo>
                    <a:pt x="709247" y="159730"/>
                  </a:lnTo>
                  <a:lnTo>
                    <a:pt x="752660" y="130064"/>
                  </a:lnTo>
                  <a:lnTo>
                    <a:pt x="771352" y="128028"/>
                  </a:lnTo>
                  <a:lnTo>
                    <a:pt x="789880" y="133054"/>
                  </a:lnTo>
                  <a:lnTo>
                    <a:pt x="808240" y="145143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2500563" y="3832593"/>
              <a:ext cx="733425" cy="843280"/>
            </a:xfrm>
            <a:custGeom>
              <a:rect b="b" l="l" r="r" t="t"/>
              <a:pathLst>
                <a:path extrusionOk="0" h="843279" w="733425">
                  <a:moveTo>
                    <a:pt x="381444" y="0"/>
                  </a:moveTo>
                  <a:lnTo>
                    <a:pt x="330059" y="3844"/>
                  </a:lnTo>
                  <a:lnTo>
                    <a:pt x="281876" y="14604"/>
                  </a:lnTo>
                  <a:lnTo>
                    <a:pt x="236895" y="32280"/>
                  </a:lnTo>
                  <a:lnTo>
                    <a:pt x="195115" y="56873"/>
                  </a:lnTo>
                  <a:lnTo>
                    <a:pt x="156538" y="88382"/>
                  </a:lnTo>
                  <a:lnTo>
                    <a:pt x="121162" y="126808"/>
                  </a:lnTo>
                  <a:lnTo>
                    <a:pt x="88987" y="172151"/>
                  </a:lnTo>
                  <a:lnTo>
                    <a:pt x="65355" y="214435"/>
                  </a:lnTo>
                  <a:lnTo>
                    <a:pt x="45360" y="258483"/>
                  </a:lnTo>
                  <a:lnTo>
                    <a:pt x="29002" y="304294"/>
                  </a:lnTo>
                  <a:lnTo>
                    <a:pt x="16279" y="351868"/>
                  </a:lnTo>
                  <a:lnTo>
                    <a:pt x="7193" y="401203"/>
                  </a:lnTo>
                  <a:lnTo>
                    <a:pt x="1741" y="452298"/>
                  </a:lnTo>
                  <a:lnTo>
                    <a:pt x="0" y="502947"/>
                  </a:lnTo>
                  <a:lnTo>
                    <a:pt x="19" y="507480"/>
                  </a:lnTo>
                  <a:lnTo>
                    <a:pt x="2374" y="564644"/>
                  </a:lnTo>
                  <a:lnTo>
                    <a:pt x="9727" y="620144"/>
                  </a:lnTo>
                  <a:lnTo>
                    <a:pt x="21982" y="671654"/>
                  </a:lnTo>
                  <a:lnTo>
                    <a:pt x="39142" y="719175"/>
                  </a:lnTo>
                  <a:lnTo>
                    <a:pt x="63836" y="763684"/>
                  </a:lnTo>
                  <a:lnTo>
                    <a:pt x="92732" y="798302"/>
                  </a:lnTo>
                  <a:lnTo>
                    <a:pt x="125831" y="823029"/>
                  </a:lnTo>
                  <a:lnTo>
                    <a:pt x="163132" y="837864"/>
                  </a:lnTo>
                  <a:lnTo>
                    <a:pt x="204634" y="842810"/>
                  </a:lnTo>
                  <a:lnTo>
                    <a:pt x="254067" y="840313"/>
                  </a:lnTo>
                  <a:lnTo>
                    <a:pt x="303227" y="833963"/>
                  </a:lnTo>
                  <a:lnTo>
                    <a:pt x="352116" y="823762"/>
                  </a:lnTo>
                  <a:lnTo>
                    <a:pt x="400733" y="809708"/>
                  </a:lnTo>
                  <a:lnTo>
                    <a:pt x="449079" y="791802"/>
                  </a:lnTo>
                  <a:lnTo>
                    <a:pt x="497153" y="770045"/>
                  </a:lnTo>
                  <a:lnTo>
                    <a:pt x="544957" y="744435"/>
                  </a:lnTo>
                  <a:lnTo>
                    <a:pt x="595187" y="711621"/>
                  </a:lnTo>
                  <a:lnTo>
                    <a:pt x="633992" y="679960"/>
                  </a:lnTo>
                  <a:lnTo>
                    <a:pt x="311659" y="679960"/>
                  </a:lnTo>
                  <a:lnTo>
                    <a:pt x="290260" y="678759"/>
                  </a:lnTo>
                  <a:lnTo>
                    <a:pt x="244526" y="668670"/>
                  </a:lnTo>
                  <a:lnTo>
                    <a:pt x="194677" y="644067"/>
                  </a:lnTo>
                  <a:lnTo>
                    <a:pt x="168252" y="609344"/>
                  </a:lnTo>
                  <a:lnTo>
                    <a:pt x="159447" y="576935"/>
                  </a:lnTo>
                  <a:lnTo>
                    <a:pt x="160443" y="567007"/>
                  </a:lnTo>
                  <a:lnTo>
                    <a:pt x="163432" y="556501"/>
                  </a:lnTo>
                  <a:lnTo>
                    <a:pt x="168417" y="545413"/>
                  </a:lnTo>
                  <a:lnTo>
                    <a:pt x="175398" y="533742"/>
                  </a:lnTo>
                  <a:lnTo>
                    <a:pt x="182438" y="523122"/>
                  </a:lnTo>
                  <a:lnTo>
                    <a:pt x="187611" y="515206"/>
                  </a:lnTo>
                  <a:lnTo>
                    <a:pt x="197573" y="442545"/>
                  </a:lnTo>
                  <a:lnTo>
                    <a:pt x="203075" y="390039"/>
                  </a:lnTo>
                  <a:lnTo>
                    <a:pt x="211183" y="340987"/>
                  </a:lnTo>
                  <a:lnTo>
                    <a:pt x="221896" y="295390"/>
                  </a:lnTo>
                  <a:lnTo>
                    <a:pt x="235217" y="253251"/>
                  </a:lnTo>
                  <a:lnTo>
                    <a:pt x="258063" y="205850"/>
                  </a:lnTo>
                  <a:lnTo>
                    <a:pt x="285396" y="171988"/>
                  </a:lnTo>
                  <a:lnTo>
                    <a:pt x="353530" y="144895"/>
                  </a:lnTo>
                  <a:lnTo>
                    <a:pt x="376797" y="143574"/>
                  </a:lnTo>
                  <a:lnTo>
                    <a:pt x="621817" y="143574"/>
                  </a:lnTo>
                  <a:lnTo>
                    <a:pt x="584956" y="100172"/>
                  </a:lnTo>
                  <a:lnTo>
                    <a:pt x="546431" y="64111"/>
                  </a:lnTo>
                  <a:lnTo>
                    <a:pt x="506817" y="36062"/>
                  </a:lnTo>
                  <a:lnTo>
                    <a:pt x="466114" y="16028"/>
                  </a:lnTo>
                  <a:lnTo>
                    <a:pt x="424323" y="4007"/>
                  </a:lnTo>
                  <a:lnTo>
                    <a:pt x="381444" y="0"/>
                  </a:lnTo>
                  <a:close/>
                </a:path>
                <a:path extrusionOk="0" h="843279" w="733425">
                  <a:moveTo>
                    <a:pt x="621817" y="143574"/>
                  </a:moveTo>
                  <a:lnTo>
                    <a:pt x="376797" y="143574"/>
                  </a:lnTo>
                  <a:lnTo>
                    <a:pt x="418839" y="148684"/>
                  </a:lnTo>
                  <a:lnTo>
                    <a:pt x="457221" y="164014"/>
                  </a:lnTo>
                  <a:lnTo>
                    <a:pt x="491948" y="189560"/>
                  </a:lnTo>
                  <a:lnTo>
                    <a:pt x="523021" y="225323"/>
                  </a:lnTo>
                  <a:lnTo>
                    <a:pt x="544538" y="262047"/>
                  </a:lnTo>
                  <a:lnTo>
                    <a:pt x="559910" y="300434"/>
                  </a:lnTo>
                  <a:lnTo>
                    <a:pt x="569136" y="340484"/>
                  </a:lnTo>
                  <a:lnTo>
                    <a:pt x="572212" y="382193"/>
                  </a:lnTo>
                  <a:lnTo>
                    <a:pt x="566602" y="437157"/>
                  </a:lnTo>
                  <a:lnTo>
                    <a:pt x="551104" y="489044"/>
                  </a:lnTo>
                  <a:lnTo>
                    <a:pt x="525720" y="537851"/>
                  </a:lnTo>
                  <a:lnTo>
                    <a:pt x="490450" y="583577"/>
                  </a:lnTo>
                  <a:lnTo>
                    <a:pt x="452645" y="622465"/>
                  </a:lnTo>
                  <a:lnTo>
                    <a:pt x="419662" y="650714"/>
                  </a:lnTo>
                  <a:lnTo>
                    <a:pt x="368146" y="675312"/>
                  </a:lnTo>
                  <a:lnTo>
                    <a:pt x="311659" y="679960"/>
                  </a:lnTo>
                  <a:lnTo>
                    <a:pt x="633992" y="679960"/>
                  </a:lnTo>
                  <a:lnTo>
                    <a:pt x="672289" y="640543"/>
                  </a:lnTo>
                  <a:lnTo>
                    <a:pt x="699160" y="602279"/>
                  </a:lnTo>
                  <a:lnTo>
                    <a:pt x="718246" y="562197"/>
                  </a:lnTo>
                  <a:lnTo>
                    <a:pt x="729544" y="520298"/>
                  </a:lnTo>
                  <a:lnTo>
                    <a:pt x="733057" y="476581"/>
                  </a:lnTo>
                  <a:lnTo>
                    <a:pt x="730798" y="423734"/>
                  </a:lnTo>
                  <a:lnTo>
                    <a:pt x="724022" y="372676"/>
                  </a:lnTo>
                  <a:lnTo>
                    <a:pt x="712729" y="323409"/>
                  </a:lnTo>
                  <a:lnTo>
                    <a:pt x="696919" y="275933"/>
                  </a:lnTo>
                  <a:lnTo>
                    <a:pt x="676592" y="230247"/>
                  </a:lnTo>
                  <a:lnTo>
                    <a:pt x="651749" y="186351"/>
                  </a:lnTo>
                  <a:lnTo>
                    <a:pt x="622389" y="144247"/>
                  </a:lnTo>
                  <a:lnTo>
                    <a:pt x="621817" y="14357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0487" y="3832593"/>
              <a:ext cx="733425" cy="843280"/>
            </a:xfrm>
            <a:custGeom>
              <a:rect b="b" l="l" r="r" t="t"/>
              <a:pathLst>
                <a:path extrusionOk="0" h="843279" w="733425">
                  <a:moveTo>
                    <a:pt x="89063" y="172151"/>
                  </a:moveTo>
                  <a:lnTo>
                    <a:pt x="65431" y="214435"/>
                  </a:lnTo>
                  <a:lnTo>
                    <a:pt x="45436" y="258483"/>
                  </a:lnTo>
                  <a:lnTo>
                    <a:pt x="29078" y="304294"/>
                  </a:lnTo>
                  <a:lnTo>
                    <a:pt x="16355" y="351868"/>
                  </a:lnTo>
                  <a:lnTo>
                    <a:pt x="7268" y="401203"/>
                  </a:lnTo>
                  <a:lnTo>
                    <a:pt x="1817" y="452298"/>
                  </a:lnTo>
                  <a:lnTo>
                    <a:pt x="0" y="505155"/>
                  </a:lnTo>
                  <a:lnTo>
                    <a:pt x="2450" y="564644"/>
                  </a:lnTo>
                  <a:lnTo>
                    <a:pt x="9802" y="620144"/>
                  </a:lnTo>
                  <a:lnTo>
                    <a:pt x="22058" y="671654"/>
                  </a:lnTo>
                  <a:lnTo>
                    <a:pt x="39218" y="719175"/>
                  </a:lnTo>
                  <a:lnTo>
                    <a:pt x="63911" y="763684"/>
                  </a:lnTo>
                  <a:lnTo>
                    <a:pt x="92808" y="798302"/>
                  </a:lnTo>
                  <a:lnTo>
                    <a:pt x="125907" y="823029"/>
                  </a:lnTo>
                  <a:lnTo>
                    <a:pt x="163208" y="837864"/>
                  </a:lnTo>
                  <a:lnTo>
                    <a:pt x="204710" y="842810"/>
                  </a:lnTo>
                  <a:lnTo>
                    <a:pt x="254143" y="840313"/>
                  </a:lnTo>
                  <a:lnTo>
                    <a:pt x="303303" y="833963"/>
                  </a:lnTo>
                  <a:lnTo>
                    <a:pt x="352192" y="823762"/>
                  </a:lnTo>
                  <a:lnTo>
                    <a:pt x="400809" y="809708"/>
                  </a:lnTo>
                  <a:lnTo>
                    <a:pt x="449155" y="791802"/>
                  </a:lnTo>
                  <a:lnTo>
                    <a:pt x="497229" y="770045"/>
                  </a:lnTo>
                  <a:lnTo>
                    <a:pt x="545033" y="744435"/>
                  </a:lnTo>
                  <a:lnTo>
                    <a:pt x="595263" y="711621"/>
                  </a:lnTo>
                  <a:lnTo>
                    <a:pt x="637707" y="676991"/>
                  </a:lnTo>
                  <a:lnTo>
                    <a:pt x="672365" y="640543"/>
                  </a:lnTo>
                  <a:lnTo>
                    <a:pt x="699236" y="602279"/>
                  </a:lnTo>
                  <a:lnTo>
                    <a:pt x="718321" y="562197"/>
                  </a:lnTo>
                  <a:lnTo>
                    <a:pt x="729620" y="520298"/>
                  </a:lnTo>
                  <a:lnTo>
                    <a:pt x="733132" y="476581"/>
                  </a:lnTo>
                  <a:lnTo>
                    <a:pt x="730874" y="423734"/>
                  </a:lnTo>
                  <a:lnTo>
                    <a:pt x="724098" y="372676"/>
                  </a:lnTo>
                  <a:lnTo>
                    <a:pt x="712805" y="323409"/>
                  </a:lnTo>
                  <a:lnTo>
                    <a:pt x="696995" y="275933"/>
                  </a:lnTo>
                  <a:lnTo>
                    <a:pt x="676668" y="230247"/>
                  </a:lnTo>
                  <a:lnTo>
                    <a:pt x="651825" y="186351"/>
                  </a:lnTo>
                  <a:lnTo>
                    <a:pt x="622465" y="144247"/>
                  </a:lnTo>
                  <a:lnTo>
                    <a:pt x="585032" y="100172"/>
                  </a:lnTo>
                  <a:lnTo>
                    <a:pt x="546507" y="64111"/>
                  </a:lnTo>
                  <a:lnTo>
                    <a:pt x="506893" y="36062"/>
                  </a:lnTo>
                  <a:lnTo>
                    <a:pt x="466190" y="16028"/>
                  </a:lnTo>
                  <a:lnTo>
                    <a:pt x="424398" y="4007"/>
                  </a:lnTo>
                  <a:lnTo>
                    <a:pt x="381520" y="0"/>
                  </a:lnTo>
                  <a:lnTo>
                    <a:pt x="330135" y="3844"/>
                  </a:lnTo>
                  <a:lnTo>
                    <a:pt x="281952" y="14604"/>
                  </a:lnTo>
                  <a:lnTo>
                    <a:pt x="236971" y="32280"/>
                  </a:lnTo>
                  <a:lnTo>
                    <a:pt x="195191" y="56873"/>
                  </a:lnTo>
                  <a:lnTo>
                    <a:pt x="156614" y="88382"/>
                  </a:lnTo>
                  <a:lnTo>
                    <a:pt x="121238" y="126808"/>
                  </a:lnTo>
                  <a:lnTo>
                    <a:pt x="89063" y="172151"/>
                  </a:lnTo>
                  <a:close/>
                </a:path>
                <a:path extrusionOk="0" h="843279" w="733425">
                  <a:moveTo>
                    <a:pt x="235292" y="253251"/>
                  </a:moveTo>
                  <a:lnTo>
                    <a:pt x="258139" y="205850"/>
                  </a:lnTo>
                  <a:lnTo>
                    <a:pt x="285472" y="171988"/>
                  </a:lnTo>
                  <a:lnTo>
                    <a:pt x="353606" y="144895"/>
                  </a:lnTo>
                  <a:lnTo>
                    <a:pt x="376873" y="143574"/>
                  </a:lnTo>
                  <a:lnTo>
                    <a:pt x="418915" y="148684"/>
                  </a:lnTo>
                  <a:lnTo>
                    <a:pt x="457297" y="164014"/>
                  </a:lnTo>
                  <a:lnTo>
                    <a:pt x="492024" y="189560"/>
                  </a:lnTo>
                  <a:lnTo>
                    <a:pt x="523097" y="225323"/>
                  </a:lnTo>
                  <a:lnTo>
                    <a:pt x="544613" y="262047"/>
                  </a:lnTo>
                  <a:lnTo>
                    <a:pt x="559986" y="300434"/>
                  </a:lnTo>
                  <a:lnTo>
                    <a:pt x="569212" y="340484"/>
                  </a:lnTo>
                  <a:lnTo>
                    <a:pt x="572288" y="382193"/>
                  </a:lnTo>
                  <a:lnTo>
                    <a:pt x="566678" y="437157"/>
                  </a:lnTo>
                  <a:lnTo>
                    <a:pt x="551180" y="489044"/>
                  </a:lnTo>
                  <a:lnTo>
                    <a:pt x="525796" y="537851"/>
                  </a:lnTo>
                  <a:lnTo>
                    <a:pt x="490526" y="583577"/>
                  </a:lnTo>
                  <a:lnTo>
                    <a:pt x="452721" y="622465"/>
                  </a:lnTo>
                  <a:lnTo>
                    <a:pt x="419738" y="650714"/>
                  </a:lnTo>
                  <a:lnTo>
                    <a:pt x="368222" y="675312"/>
                  </a:lnTo>
                  <a:lnTo>
                    <a:pt x="311735" y="679960"/>
                  </a:lnTo>
                  <a:lnTo>
                    <a:pt x="290336" y="678759"/>
                  </a:lnTo>
                  <a:lnTo>
                    <a:pt x="244601" y="668670"/>
                  </a:lnTo>
                  <a:lnTo>
                    <a:pt x="194753" y="644067"/>
                  </a:lnTo>
                  <a:lnTo>
                    <a:pt x="168328" y="609344"/>
                  </a:lnTo>
                  <a:lnTo>
                    <a:pt x="159523" y="576935"/>
                  </a:lnTo>
                  <a:lnTo>
                    <a:pt x="160519" y="567007"/>
                  </a:lnTo>
                  <a:lnTo>
                    <a:pt x="163508" y="556501"/>
                  </a:lnTo>
                  <a:lnTo>
                    <a:pt x="168492" y="545413"/>
                  </a:lnTo>
                  <a:lnTo>
                    <a:pt x="175474" y="533742"/>
                  </a:lnTo>
                  <a:lnTo>
                    <a:pt x="182514" y="523122"/>
                  </a:lnTo>
                  <a:lnTo>
                    <a:pt x="187686" y="515206"/>
                  </a:lnTo>
                  <a:lnTo>
                    <a:pt x="197649" y="442545"/>
                  </a:lnTo>
                  <a:lnTo>
                    <a:pt x="203151" y="390039"/>
                  </a:lnTo>
                  <a:lnTo>
                    <a:pt x="211259" y="340987"/>
                  </a:lnTo>
                  <a:lnTo>
                    <a:pt x="221972" y="295390"/>
                  </a:lnTo>
                  <a:lnTo>
                    <a:pt x="235292" y="253251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3827321" y="1612253"/>
            <a:ext cx="1152525" cy="4392295"/>
            <a:chOff x="3827321" y="1612253"/>
            <a:chExt cx="1152525" cy="4392295"/>
          </a:xfrm>
        </p:grpSpPr>
        <p:sp>
          <p:nvSpPr>
            <p:cNvPr id="167" name="Google Shape;167;p9"/>
            <p:cNvSpPr/>
            <p:nvPr/>
          </p:nvSpPr>
          <p:spPr>
            <a:xfrm>
              <a:off x="3827321" y="1612253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89" y="0"/>
                  </a:moveTo>
                  <a:lnTo>
                    <a:pt x="0" y="0"/>
                  </a:lnTo>
                  <a:lnTo>
                    <a:pt x="0" y="4391988"/>
                  </a:lnTo>
                  <a:lnTo>
                    <a:pt x="1151989" y="4391988"/>
                  </a:lnTo>
                  <a:lnTo>
                    <a:pt x="1151989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3827321" y="1612253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0" y="0"/>
                  </a:moveTo>
                  <a:lnTo>
                    <a:pt x="1151989" y="0"/>
                  </a:lnTo>
                  <a:lnTo>
                    <a:pt x="1151989" y="4391988"/>
                  </a:lnTo>
                  <a:lnTo>
                    <a:pt x="0" y="439198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5764611" y="1582255"/>
            <a:ext cx="3579465" cy="4936833"/>
            <a:chOff x="5764611" y="1582255"/>
            <a:chExt cx="3579465" cy="4936833"/>
          </a:xfrm>
        </p:grpSpPr>
        <p:sp>
          <p:nvSpPr>
            <p:cNvPr id="174" name="Google Shape;174;p10"/>
            <p:cNvSpPr/>
            <p:nvPr/>
          </p:nvSpPr>
          <p:spPr>
            <a:xfrm>
              <a:off x="5764611" y="1582255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4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3276004" y="4392002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5764611" y="1582255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4" y="4392002"/>
                  </a:moveTo>
                  <a:lnTo>
                    <a:pt x="0" y="4392002"/>
                  </a:lnTo>
                  <a:lnTo>
                    <a:pt x="0" y="0"/>
                  </a:lnTo>
                  <a:lnTo>
                    <a:pt x="3276004" y="0"/>
                  </a:lnTo>
                  <a:lnTo>
                    <a:pt x="3276004" y="4392002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6" name="Google Shape;17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09763" y="2216301"/>
              <a:ext cx="1734313" cy="2005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0"/>
            <p:cNvSpPr/>
            <p:nvPr/>
          </p:nvSpPr>
          <p:spPr>
            <a:xfrm>
              <a:off x="7738917" y="2628519"/>
              <a:ext cx="607695" cy="932180"/>
            </a:xfrm>
            <a:custGeom>
              <a:rect b="b" l="l" r="r" t="t"/>
              <a:pathLst>
                <a:path extrusionOk="0" h="932179" w="607695">
                  <a:moveTo>
                    <a:pt x="399850" y="0"/>
                  </a:moveTo>
                  <a:lnTo>
                    <a:pt x="352688" y="8449"/>
                  </a:lnTo>
                  <a:lnTo>
                    <a:pt x="310747" y="47228"/>
                  </a:lnTo>
                  <a:lnTo>
                    <a:pt x="285503" y="91057"/>
                  </a:lnTo>
                  <a:lnTo>
                    <a:pt x="269509" y="139687"/>
                  </a:lnTo>
                  <a:lnTo>
                    <a:pt x="259688" y="143036"/>
                  </a:lnTo>
                  <a:lnTo>
                    <a:pt x="221475" y="142471"/>
                  </a:lnTo>
                  <a:lnTo>
                    <a:pt x="166100" y="133924"/>
                  </a:lnTo>
                  <a:lnTo>
                    <a:pt x="123376" y="123326"/>
                  </a:lnTo>
                  <a:lnTo>
                    <a:pt x="107635" y="117359"/>
                  </a:lnTo>
                  <a:lnTo>
                    <a:pt x="89859" y="111367"/>
                  </a:lnTo>
                  <a:lnTo>
                    <a:pt x="41125" y="120380"/>
                  </a:lnTo>
                  <a:lnTo>
                    <a:pt x="11305" y="155968"/>
                  </a:lnTo>
                  <a:lnTo>
                    <a:pt x="0" y="204537"/>
                  </a:lnTo>
                  <a:lnTo>
                    <a:pt x="1445" y="219434"/>
                  </a:lnTo>
                  <a:lnTo>
                    <a:pt x="23975" y="258228"/>
                  </a:lnTo>
                  <a:lnTo>
                    <a:pt x="64527" y="269171"/>
                  </a:lnTo>
                  <a:lnTo>
                    <a:pt x="76804" y="270643"/>
                  </a:lnTo>
                  <a:lnTo>
                    <a:pt x="105323" y="274877"/>
                  </a:lnTo>
                  <a:lnTo>
                    <a:pt x="157721" y="283625"/>
                  </a:lnTo>
                  <a:lnTo>
                    <a:pt x="188403" y="287442"/>
                  </a:lnTo>
                  <a:lnTo>
                    <a:pt x="215461" y="289293"/>
                  </a:lnTo>
                  <a:lnTo>
                    <a:pt x="238894" y="289177"/>
                  </a:lnTo>
                  <a:lnTo>
                    <a:pt x="258701" y="287096"/>
                  </a:lnTo>
                  <a:lnTo>
                    <a:pt x="246385" y="478165"/>
                  </a:lnTo>
                  <a:lnTo>
                    <a:pt x="232741" y="670001"/>
                  </a:lnTo>
                  <a:lnTo>
                    <a:pt x="228587" y="724279"/>
                  </a:lnTo>
                  <a:lnTo>
                    <a:pt x="226100" y="742643"/>
                  </a:lnTo>
                  <a:lnTo>
                    <a:pt x="221719" y="769809"/>
                  </a:lnTo>
                  <a:lnTo>
                    <a:pt x="219132" y="787481"/>
                  </a:lnTo>
                  <a:lnTo>
                    <a:pt x="217238" y="803329"/>
                  </a:lnTo>
                  <a:lnTo>
                    <a:pt x="216035" y="817355"/>
                  </a:lnTo>
                  <a:lnTo>
                    <a:pt x="215520" y="829562"/>
                  </a:lnTo>
                  <a:lnTo>
                    <a:pt x="217430" y="863407"/>
                  </a:lnTo>
                  <a:lnTo>
                    <a:pt x="225594" y="890531"/>
                  </a:lnTo>
                  <a:lnTo>
                    <a:pt x="240009" y="910935"/>
                  </a:lnTo>
                  <a:lnTo>
                    <a:pt x="260671" y="924619"/>
                  </a:lnTo>
                  <a:lnTo>
                    <a:pt x="293953" y="932167"/>
                  </a:lnTo>
                  <a:lnTo>
                    <a:pt x="323808" y="924540"/>
                  </a:lnTo>
                  <a:lnTo>
                    <a:pt x="373229" y="863776"/>
                  </a:lnTo>
                  <a:lnTo>
                    <a:pt x="393321" y="810733"/>
                  </a:lnTo>
                  <a:lnTo>
                    <a:pt x="406071" y="754566"/>
                  </a:lnTo>
                  <a:lnTo>
                    <a:pt x="414969" y="694954"/>
                  </a:lnTo>
                  <a:lnTo>
                    <a:pt x="422401" y="618616"/>
                  </a:lnTo>
                  <a:lnTo>
                    <a:pt x="425324" y="574710"/>
                  </a:lnTo>
                  <a:lnTo>
                    <a:pt x="432385" y="456159"/>
                  </a:lnTo>
                  <a:lnTo>
                    <a:pt x="435191" y="417630"/>
                  </a:lnTo>
                  <a:lnTo>
                    <a:pt x="435429" y="401695"/>
                  </a:lnTo>
                  <a:lnTo>
                    <a:pt x="435347" y="390740"/>
                  </a:lnTo>
                  <a:lnTo>
                    <a:pt x="435879" y="353501"/>
                  </a:lnTo>
                  <a:lnTo>
                    <a:pt x="444688" y="313379"/>
                  </a:lnTo>
                  <a:lnTo>
                    <a:pt x="482631" y="307574"/>
                  </a:lnTo>
                  <a:lnTo>
                    <a:pt x="511922" y="301768"/>
                  </a:lnTo>
                  <a:lnTo>
                    <a:pt x="559971" y="277545"/>
                  </a:lnTo>
                  <a:lnTo>
                    <a:pt x="594014" y="234180"/>
                  </a:lnTo>
                  <a:lnTo>
                    <a:pt x="607340" y="174546"/>
                  </a:lnTo>
                  <a:lnTo>
                    <a:pt x="606160" y="147732"/>
                  </a:lnTo>
                  <a:lnTo>
                    <a:pt x="588092" y="110567"/>
                  </a:lnTo>
                  <a:lnTo>
                    <a:pt x="545190" y="95356"/>
                  </a:lnTo>
                  <a:lnTo>
                    <a:pt x="529025" y="95494"/>
                  </a:lnTo>
                  <a:lnTo>
                    <a:pt x="510759" y="97344"/>
                  </a:lnTo>
                  <a:lnTo>
                    <a:pt x="496096" y="99794"/>
                  </a:lnTo>
                  <a:lnTo>
                    <a:pt x="455438" y="107834"/>
                  </a:lnTo>
                  <a:lnTo>
                    <a:pt x="455956" y="101635"/>
                  </a:lnTo>
                  <a:lnTo>
                    <a:pt x="455856" y="93445"/>
                  </a:lnTo>
                  <a:lnTo>
                    <a:pt x="455132" y="83235"/>
                  </a:lnTo>
                  <a:lnTo>
                    <a:pt x="454695" y="73264"/>
                  </a:lnTo>
                  <a:lnTo>
                    <a:pt x="442667" y="28803"/>
                  </a:lnTo>
                  <a:lnTo>
                    <a:pt x="417427" y="5166"/>
                  </a:lnTo>
                  <a:lnTo>
                    <a:pt x="39985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7738917" y="2628519"/>
              <a:ext cx="607695" cy="932180"/>
            </a:xfrm>
            <a:custGeom>
              <a:rect b="b" l="l" r="r" t="t"/>
              <a:pathLst>
                <a:path extrusionOk="0" h="932179" w="607695">
                  <a:moveTo>
                    <a:pt x="510759" y="97344"/>
                  </a:moveTo>
                  <a:lnTo>
                    <a:pt x="503927" y="98409"/>
                  </a:lnTo>
                  <a:lnTo>
                    <a:pt x="496096" y="99794"/>
                  </a:lnTo>
                  <a:lnTo>
                    <a:pt x="487266" y="101494"/>
                  </a:lnTo>
                  <a:lnTo>
                    <a:pt x="477435" y="103503"/>
                  </a:lnTo>
                  <a:lnTo>
                    <a:pt x="462106" y="106602"/>
                  </a:lnTo>
                  <a:lnTo>
                    <a:pt x="455438" y="107834"/>
                  </a:lnTo>
                  <a:lnTo>
                    <a:pt x="455956" y="101635"/>
                  </a:lnTo>
                  <a:lnTo>
                    <a:pt x="455856" y="93445"/>
                  </a:lnTo>
                  <a:lnTo>
                    <a:pt x="455132" y="83235"/>
                  </a:lnTo>
                  <a:lnTo>
                    <a:pt x="454695" y="73264"/>
                  </a:lnTo>
                  <a:lnTo>
                    <a:pt x="453746" y="63947"/>
                  </a:lnTo>
                  <a:lnTo>
                    <a:pt x="431699" y="14767"/>
                  </a:lnTo>
                  <a:lnTo>
                    <a:pt x="399850" y="0"/>
                  </a:lnTo>
                  <a:lnTo>
                    <a:pt x="375619" y="431"/>
                  </a:lnTo>
                  <a:lnTo>
                    <a:pt x="331062" y="24050"/>
                  </a:lnTo>
                  <a:lnTo>
                    <a:pt x="296968" y="68544"/>
                  </a:lnTo>
                  <a:lnTo>
                    <a:pt x="276350" y="114771"/>
                  </a:lnTo>
                  <a:lnTo>
                    <a:pt x="269509" y="139687"/>
                  </a:lnTo>
                  <a:lnTo>
                    <a:pt x="259688" y="143036"/>
                  </a:lnTo>
                  <a:lnTo>
                    <a:pt x="221475" y="142471"/>
                  </a:lnTo>
                  <a:lnTo>
                    <a:pt x="166100" y="133924"/>
                  </a:lnTo>
                  <a:lnTo>
                    <a:pt x="123376" y="123326"/>
                  </a:lnTo>
                  <a:lnTo>
                    <a:pt x="107635" y="117359"/>
                  </a:lnTo>
                  <a:lnTo>
                    <a:pt x="89859" y="111367"/>
                  </a:lnTo>
                  <a:lnTo>
                    <a:pt x="41125" y="120380"/>
                  </a:lnTo>
                  <a:lnTo>
                    <a:pt x="11305" y="155968"/>
                  </a:lnTo>
                  <a:lnTo>
                    <a:pt x="0" y="204537"/>
                  </a:lnTo>
                  <a:lnTo>
                    <a:pt x="1445" y="219434"/>
                  </a:lnTo>
                  <a:lnTo>
                    <a:pt x="23975" y="258228"/>
                  </a:lnTo>
                  <a:lnTo>
                    <a:pt x="64527" y="269171"/>
                  </a:lnTo>
                  <a:lnTo>
                    <a:pt x="76804" y="270643"/>
                  </a:lnTo>
                  <a:lnTo>
                    <a:pt x="90402" y="272546"/>
                  </a:lnTo>
                  <a:lnTo>
                    <a:pt x="105323" y="274877"/>
                  </a:lnTo>
                  <a:lnTo>
                    <a:pt x="131193" y="279245"/>
                  </a:lnTo>
                  <a:lnTo>
                    <a:pt x="157721" y="283625"/>
                  </a:lnTo>
                  <a:lnTo>
                    <a:pt x="188403" y="287442"/>
                  </a:lnTo>
                  <a:lnTo>
                    <a:pt x="215461" y="289293"/>
                  </a:lnTo>
                  <a:lnTo>
                    <a:pt x="238894" y="289177"/>
                  </a:lnTo>
                  <a:lnTo>
                    <a:pt x="258701" y="287096"/>
                  </a:lnTo>
                  <a:lnTo>
                    <a:pt x="255747" y="334791"/>
                  </a:lnTo>
                  <a:lnTo>
                    <a:pt x="252710" y="382534"/>
                  </a:lnTo>
                  <a:lnTo>
                    <a:pt x="249589" y="430325"/>
                  </a:lnTo>
                  <a:lnTo>
                    <a:pt x="246385" y="478165"/>
                  </a:lnTo>
                  <a:lnTo>
                    <a:pt x="243097" y="526052"/>
                  </a:lnTo>
                  <a:lnTo>
                    <a:pt x="239728" y="573987"/>
                  </a:lnTo>
                  <a:lnTo>
                    <a:pt x="236275" y="621970"/>
                  </a:lnTo>
                  <a:lnTo>
                    <a:pt x="232741" y="670001"/>
                  </a:lnTo>
                  <a:lnTo>
                    <a:pt x="229124" y="718080"/>
                  </a:lnTo>
                  <a:lnTo>
                    <a:pt x="223915" y="755888"/>
                  </a:lnTo>
                  <a:lnTo>
                    <a:pt x="221719" y="769809"/>
                  </a:lnTo>
                  <a:lnTo>
                    <a:pt x="219132" y="787481"/>
                  </a:lnTo>
                  <a:lnTo>
                    <a:pt x="217238" y="803329"/>
                  </a:lnTo>
                  <a:lnTo>
                    <a:pt x="216035" y="817355"/>
                  </a:lnTo>
                  <a:lnTo>
                    <a:pt x="215520" y="829562"/>
                  </a:lnTo>
                  <a:lnTo>
                    <a:pt x="217430" y="863407"/>
                  </a:lnTo>
                  <a:lnTo>
                    <a:pt x="225594" y="890531"/>
                  </a:lnTo>
                  <a:lnTo>
                    <a:pt x="240009" y="910935"/>
                  </a:lnTo>
                  <a:lnTo>
                    <a:pt x="260671" y="924619"/>
                  </a:lnTo>
                  <a:lnTo>
                    <a:pt x="293953" y="932167"/>
                  </a:lnTo>
                  <a:lnTo>
                    <a:pt x="323808" y="924540"/>
                  </a:lnTo>
                  <a:lnTo>
                    <a:pt x="373229" y="863776"/>
                  </a:lnTo>
                  <a:lnTo>
                    <a:pt x="393321" y="810733"/>
                  </a:lnTo>
                  <a:lnTo>
                    <a:pt x="402480" y="772633"/>
                  </a:lnTo>
                  <a:lnTo>
                    <a:pt x="409364" y="734557"/>
                  </a:lnTo>
                  <a:lnTo>
                    <a:pt x="414969" y="694954"/>
                  </a:lnTo>
                  <a:lnTo>
                    <a:pt x="422401" y="618616"/>
                  </a:lnTo>
                  <a:lnTo>
                    <a:pt x="425324" y="574710"/>
                  </a:lnTo>
                  <a:lnTo>
                    <a:pt x="429770" y="498334"/>
                  </a:lnTo>
                  <a:lnTo>
                    <a:pt x="431094" y="476169"/>
                  </a:lnTo>
                  <a:lnTo>
                    <a:pt x="432385" y="456159"/>
                  </a:lnTo>
                  <a:lnTo>
                    <a:pt x="433644" y="438307"/>
                  </a:lnTo>
                  <a:lnTo>
                    <a:pt x="434874" y="422614"/>
                  </a:lnTo>
                  <a:lnTo>
                    <a:pt x="435191" y="417630"/>
                  </a:lnTo>
                  <a:lnTo>
                    <a:pt x="435376" y="410658"/>
                  </a:lnTo>
                  <a:lnTo>
                    <a:pt x="435429" y="401695"/>
                  </a:lnTo>
                  <a:lnTo>
                    <a:pt x="435347" y="390740"/>
                  </a:lnTo>
                  <a:lnTo>
                    <a:pt x="435612" y="372121"/>
                  </a:lnTo>
                  <a:lnTo>
                    <a:pt x="440656" y="322168"/>
                  </a:lnTo>
                  <a:lnTo>
                    <a:pt x="482631" y="307574"/>
                  </a:lnTo>
                  <a:lnTo>
                    <a:pt x="511922" y="301768"/>
                  </a:lnTo>
                  <a:lnTo>
                    <a:pt x="559971" y="277545"/>
                  </a:lnTo>
                  <a:lnTo>
                    <a:pt x="594014" y="234180"/>
                  </a:lnTo>
                  <a:lnTo>
                    <a:pt x="607340" y="174546"/>
                  </a:lnTo>
                  <a:lnTo>
                    <a:pt x="606160" y="147732"/>
                  </a:lnTo>
                  <a:lnTo>
                    <a:pt x="588092" y="110567"/>
                  </a:lnTo>
                  <a:lnTo>
                    <a:pt x="545190" y="95356"/>
                  </a:lnTo>
                  <a:lnTo>
                    <a:pt x="529025" y="95494"/>
                  </a:lnTo>
                  <a:lnTo>
                    <a:pt x="510759" y="97344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8349048" y="2695158"/>
              <a:ext cx="648335" cy="901065"/>
            </a:xfrm>
            <a:custGeom>
              <a:rect b="b" l="l" r="r" t="t"/>
              <a:pathLst>
                <a:path extrusionOk="0" h="901064" w="648334">
                  <a:moveTo>
                    <a:pt x="344458" y="0"/>
                  </a:moveTo>
                  <a:lnTo>
                    <a:pt x="271337" y="11552"/>
                  </a:lnTo>
                  <a:lnTo>
                    <a:pt x="235276" y="25809"/>
                  </a:lnTo>
                  <a:lnTo>
                    <a:pt x="199551" y="45719"/>
                  </a:lnTo>
                  <a:lnTo>
                    <a:pt x="160867" y="73784"/>
                  </a:lnTo>
                  <a:lnTo>
                    <a:pt x="126024" y="106638"/>
                  </a:lnTo>
                  <a:lnTo>
                    <a:pt x="95020" y="144282"/>
                  </a:lnTo>
                  <a:lnTo>
                    <a:pt x="67852" y="186714"/>
                  </a:lnTo>
                  <a:lnTo>
                    <a:pt x="46324" y="229563"/>
                  </a:lnTo>
                  <a:lnTo>
                    <a:pt x="28831" y="275052"/>
                  </a:lnTo>
                  <a:lnTo>
                    <a:pt x="15373" y="323174"/>
                  </a:lnTo>
                  <a:lnTo>
                    <a:pt x="5953" y="373924"/>
                  </a:lnTo>
                  <a:lnTo>
                    <a:pt x="940" y="423958"/>
                  </a:lnTo>
                  <a:lnTo>
                    <a:pt x="0" y="473882"/>
                  </a:lnTo>
                  <a:lnTo>
                    <a:pt x="3131" y="523696"/>
                  </a:lnTo>
                  <a:lnTo>
                    <a:pt x="10335" y="573404"/>
                  </a:lnTo>
                  <a:lnTo>
                    <a:pt x="21707" y="622312"/>
                  </a:lnTo>
                  <a:lnTo>
                    <a:pt x="36698" y="668361"/>
                  </a:lnTo>
                  <a:lnTo>
                    <a:pt x="55305" y="711552"/>
                  </a:lnTo>
                  <a:lnTo>
                    <a:pt x="77528" y="751888"/>
                  </a:lnTo>
                  <a:lnTo>
                    <a:pt x="108083" y="794451"/>
                  </a:lnTo>
                  <a:lnTo>
                    <a:pt x="142273" y="829901"/>
                  </a:lnTo>
                  <a:lnTo>
                    <a:pt x="180099" y="858238"/>
                  </a:lnTo>
                  <a:lnTo>
                    <a:pt x="221561" y="879462"/>
                  </a:lnTo>
                  <a:lnTo>
                    <a:pt x="266658" y="893574"/>
                  </a:lnTo>
                  <a:lnTo>
                    <a:pt x="315392" y="900573"/>
                  </a:lnTo>
                  <a:lnTo>
                    <a:pt x="367762" y="900462"/>
                  </a:lnTo>
                  <a:lnTo>
                    <a:pt x="423769" y="893239"/>
                  </a:lnTo>
                  <a:lnTo>
                    <a:pt x="472962" y="881869"/>
                  </a:lnTo>
                  <a:lnTo>
                    <a:pt x="518543" y="867533"/>
                  </a:lnTo>
                  <a:lnTo>
                    <a:pt x="560512" y="850233"/>
                  </a:lnTo>
                  <a:lnTo>
                    <a:pt x="598867" y="829969"/>
                  </a:lnTo>
                  <a:lnTo>
                    <a:pt x="638649" y="791014"/>
                  </a:lnTo>
                  <a:lnTo>
                    <a:pt x="648038" y="740307"/>
                  </a:lnTo>
                  <a:lnTo>
                    <a:pt x="642525" y="718140"/>
                  </a:lnTo>
                  <a:lnTo>
                    <a:pt x="351764" y="718140"/>
                  </a:lnTo>
                  <a:lnTo>
                    <a:pt x="322718" y="712937"/>
                  </a:lnTo>
                  <a:lnTo>
                    <a:pt x="272679" y="691098"/>
                  </a:lnTo>
                  <a:lnTo>
                    <a:pt x="228484" y="656374"/>
                  </a:lnTo>
                  <a:lnTo>
                    <a:pt x="193079" y="611160"/>
                  </a:lnTo>
                  <a:lnTo>
                    <a:pt x="174695" y="561869"/>
                  </a:lnTo>
                  <a:lnTo>
                    <a:pt x="224046" y="559962"/>
                  </a:lnTo>
                  <a:lnTo>
                    <a:pt x="271621" y="552229"/>
                  </a:lnTo>
                  <a:lnTo>
                    <a:pt x="317420" y="538672"/>
                  </a:lnTo>
                  <a:lnTo>
                    <a:pt x="361443" y="519293"/>
                  </a:lnTo>
                  <a:lnTo>
                    <a:pt x="403692" y="494092"/>
                  </a:lnTo>
                  <a:lnTo>
                    <a:pt x="443664" y="462830"/>
                  </a:lnTo>
                  <a:lnTo>
                    <a:pt x="447175" y="459215"/>
                  </a:lnTo>
                  <a:lnTo>
                    <a:pt x="154936" y="459215"/>
                  </a:lnTo>
                  <a:lnTo>
                    <a:pt x="154746" y="434983"/>
                  </a:lnTo>
                  <a:lnTo>
                    <a:pt x="167224" y="377003"/>
                  </a:lnTo>
                  <a:lnTo>
                    <a:pt x="192562" y="314845"/>
                  </a:lnTo>
                  <a:lnTo>
                    <a:pt x="221586" y="262090"/>
                  </a:lnTo>
                  <a:lnTo>
                    <a:pt x="254025" y="220065"/>
                  </a:lnTo>
                  <a:lnTo>
                    <a:pt x="301345" y="189181"/>
                  </a:lnTo>
                  <a:lnTo>
                    <a:pt x="367167" y="166210"/>
                  </a:lnTo>
                  <a:lnTo>
                    <a:pt x="394716" y="165741"/>
                  </a:lnTo>
                  <a:lnTo>
                    <a:pt x="547796" y="165741"/>
                  </a:lnTo>
                  <a:lnTo>
                    <a:pt x="543088" y="145159"/>
                  </a:lnTo>
                  <a:lnTo>
                    <a:pt x="513885" y="85232"/>
                  </a:lnTo>
                  <a:lnTo>
                    <a:pt x="468194" y="39013"/>
                  </a:lnTo>
                  <a:lnTo>
                    <a:pt x="410299" y="9600"/>
                  </a:lnTo>
                  <a:lnTo>
                    <a:pt x="378373" y="2323"/>
                  </a:lnTo>
                  <a:lnTo>
                    <a:pt x="344458" y="0"/>
                  </a:lnTo>
                  <a:close/>
                </a:path>
                <a:path extrusionOk="0" h="901064" w="648334">
                  <a:moveTo>
                    <a:pt x="574764" y="664965"/>
                  </a:moveTo>
                  <a:lnTo>
                    <a:pt x="531106" y="670875"/>
                  </a:lnTo>
                  <a:lnTo>
                    <a:pt x="491987" y="683766"/>
                  </a:lnTo>
                  <a:lnTo>
                    <a:pt x="453868" y="699566"/>
                  </a:lnTo>
                  <a:lnTo>
                    <a:pt x="417334" y="711458"/>
                  </a:lnTo>
                  <a:lnTo>
                    <a:pt x="383301" y="717648"/>
                  </a:lnTo>
                  <a:lnTo>
                    <a:pt x="351764" y="718140"/>
                  </a:lnTo>
                  <a:lnTo>
                    <a:pt x="642525" y="718140"/>
                  </a:lnTo>
                  <a:lnTo>
                    <a:pt x="606844" y="676381"/>
                  </a:lnTo>
                  <a:lnTo>
                    <a:pt x="579533" y="667080"/>
                  </a:lnTo>
                  <a:lnTo>
                    <a:pt x="577327" y="666597"/>
                  </a:lnTo>
                  <a:lnTo>
                    <a:pt x="576007" y="666140"/>
                  </a:lnTo>
                  <a:lnTo>
                    <a:pt x="574239" y="665212"/>
                  </a:lnTo>
                  <a:lnTo>
                    <a:pt x="574764" y="664965"/>
                  </a:lnTo>
                  <a:close/>
                </a:path>
                <a:path extrusionOk="0" h="901064" w="648334">
                  <a:moveTo>
                    <a:pt x="578684" y="664829"/>
                  </a:moveTo>
                  <a:lnTo>
                    <a:pt x="586712" y="668123"/>
                  </a:lnTo>
                  <a:lnTo>
                    <a:pt x="587943" y="668296"/>
                  </a:lnTo>
                  <a:lnTo>
                    <a:pt x="587943" y="667865"/>
                  </a:lnTo>
                  <a:lnTo>
                    <a:pt x="584858" y="666709"/>
                  </a:lnTo>
                  <a:lnTo>
                    <a:pt x="578684" y="664829"/>
                  </a:lnTo>
                  <a:close/>
                </a:path>
                <a:path extrusionOk="0" h="901064" w="648334">
                  <a:moveTo>
                    <a:pt x="578684" y="664829"/>
                  </a:moveTo>
                  <a:lnTo>
                    <a:pt x="574764" y="664965"/>
                  </a:lnTo>
                  <a:lnTo>
                    <a:pt x="574239" y="665212"/>
                  </a:lnTo>
                  <a:lnTo>
                    <a:pt x="576007" y="666140"/>
                  </a:lnTo>
                  <a:lnTo>
                    <a:pt x="577327" y="666597"/>
                  </a:lnTo>
                  <a:lnTo>
                    <a:pt x="579533" y="667080"/>
                  </a:lnTo>
                  <a:lnTo>
                    <a:pt x="586712" y="668123"/>
                  </a:lnTo>
                  <a:lnTo>
                    <a:pt x="578684" y="664829"/>
                  </a:lnTo>
                  <a:close/>
                </a:path>
                <a:path extrusionOk="0" h="901064" w="648334">
                  <a:moveTo>
                    <a:pt x="575128" y="664794"/>
                  </a:moveTo>
                  <a:lnTo>
                    <a:pt x="574764" y="664965"/>
                  </a:lnTo>
                  <a:lnTo>
                    <a:pt x="578684" y="664829"/>
                  </a:lnTo>
                  <a:lnTo>
                    <a:pt x="575128" y="664794"/>
                  </a:lnTo>
                  <a:close/>
                </a:path>
                <a:path extrusionOk="0" h="901064" w="648334">
                  <a:moveTo>
                    <a:pt x="547796" y="165741"/>
                  </a:moveTo>
                  <a:lnTo>
                    <a:pt x="394716" y="165741"/>
                  </a:lnTo>
                  <a:lnTo>
                    <a:pt x="415234" y="174560"/>
                  </a:lnTo>
                  <a:lnTo>
                    <a:pt x="428722" y="192667"/>
                  </a:lnTo>
                  <a:lnTo>
                    <a:pt x="435096" y="219685"/>
                  </a:lnTo>
                  <a:lnTo>
                    <a:pt x="432368" y="249892"/>
                  </a:lnTo>
                  <a:lnTo>
                    <a:pt x="420538" y="283284"/>
                  </a:lnTo>
                  <a:lnTo>
                    <a:pt x="399602" y="319859"/>
                  </a:lnTo>
                  <a:lnTo>
                    <a:pt x="354740" y="375551"/>
                  </a:lnTo>
                  <a:lnTo>
                    <a:pt x="304440" y="417535"/>
                  </a:lnTo>
                  <a:lnTo>
                    <a:pt x="253499" y="440222"/>
                  </a:lnTo>
                  <a:lnTo>
                    <a:pt x="215568" y="448972"/>
                  </a:lnTo>
                  <a:lnTo>
                    <a:pt x="193582" y="452462"/>
                  </a:lnTo>
                  <a:lnTo>
                    <a:pt x="174254" y="456170"/>
                  </a:lnTo>
                  <a:lnTo>
                    <a:pt x="154936" y="459215"/>
                  </a:lnTo>
                  <a:lnTo>
                    <a:pt x="447175" y="459215"/>
                  </a:lnTo>
                  <a:lnTo>
                    <a:pt x="477628" y="427859"/>
                  </a:lnTo>
                  <a:lnTo>
                    <a:pt x="505585" y="389180"/>
                  </a:lnTo>
                  <a:lnTo>
                    <a:pt x="527532" y="346796"/>
                  </a:lnTo>
                  <a:lnTo>
                    <a:pt x="543469" y="300708"/>
                  </a:lnTo>
                  <a:lnTo>
                    <a:pt x="551631" y="259445"/>
                  </a:lnTo>
                  <a:lnTo>
                    <a:pt x="554282" y="219685"/>
                  </a:lnTo>
                  <a:lnTo>
                    <a:pt x="551440" y="181670"/>
                  </a:lnTo>
                  <a:lnTo>
                    <a:pt x="547796" y="1657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8349048" y="2695158"/>
              <a:ext cx="648335" cy="901065"/>
            </a:xfrm>
            <a:custGeom>
              <a:rect b="b" l="l" r="r" t="t"/>
              <a:pathLst>
                <a:path extrusionOk="0" h="901064" w="648334">
                  <a:moveTo>
                    <a:pt x="154936" y="459215"/>
                  </a:moveTo>
                  <a:lnTo>
                    <a:pt x="174254" y="456170"/>
                  </a:lnTo>
                  <a:lnTo>
                    <a:pt x="193582" y="452462"/>
                  </a:lnTo>
                  <a:lnTo>
                    <a:pt x="205238" y="450684"/>
                  </a:lnTo>
                  <a:lnTo>
                    <a:pt x="253499" y="440222"/>
                  </a:lnTo>
                  <a:lnTo>
                    <a:pt x="289605" y="426121"/>
                  </a:lnTo>
                  <a:lnTo>
                    <a:pt x="330270" y="398254"/>
                  </a:lnTo>
                  <a:lnTo>
                    <a:pt x="377851" y="349421"/>
                  </a:lnTo>
                  <a:lnTo>
                    <a:pt x="420538" y="283284"/>
                  </a:lnTo>
                  <a:lnTo>
                    <a:pt x="435096" y="219685"/>
                  </a:lnTo>
                  <a:lnTo>
                    <a:pt x="428722" y="192667"/>
                  </a:lnTo>
                  <a:lnTo>
                    <a:pt x="415234" y="174560"/>
                  </a:lnTo>
                  <a:lnTo>
                    <a:pt x="394716" y="165741"/>
                  </a:lnTo>
                  <a:lnTo>
                    <a:pt x="367167" y="166210"/>
                  </a:lnTo>
                  <a:lnTo>
                    <a:pt x="301345" y="189181"/>
                  </a:lnTo>
                  <a:lnTo>
                    <a:pt x="254025" y="220065"/>
                  </a:lnTo>
                  <a:lnTo>
                    <a:pt x="221586" y="262090"/>
                  </a:lnTo>
                  <a:lnTo>
                    <a:pt x="192562" y="314845"/>
                  </a:lnTo>
                  <a:lnTo>
                    <a:pt x="167224" y="377003"/>
                  </a:lnTo>
                  <a:lnTo>
                    <a:pt x="154746" y="434983"/>
                  </a:lnTo>
                  <a:lnTo>
                    <a:pt x="154936" y="459215"/>
                  </a:lnTo>
                  <a:close/>
                </a:path>
                <a:path extrusionOk="0" h="901064" w="648334">
                  <a:moveTo>
                    <a:pt x="578684" y="664829"/>
                  </a:moveTo>
                  <a:lnTo>
                    <a:pt x="627791" y="692809"/>
                  </a:lnTo>
                  <a:lnTo>
                    <a:pt x="648038" y="740307"/>
                  </a:lnTo>
                  <a:lnTo>
                    <a:pt x="647143" y="767132"/>
                  </a:lnTo>
                  <a:lnTo>
                    <a:pt x="622556" y="811958"/>
                  </a:lnTo>
                  <a:lnTo>
                    <a:pt x="560512" y="850233"/>
                  </a:lnTo>
                  <a:lnTo>
                    <a:pt x="518543" y="867533"/>
                  </a:lnTo>
                  <a:lnTo>
                    <a:pt x="472962" y="881869"/>
                  </a:lnTo>
                  <a:lnTo>
                    <a:pt x="423769" y="893239"/>
                  </a:lnTo>
                  <a:lnTo>
                    <a:pt x="367762" y="900462"/>
                  </a:lnTo>
                  <a:lnTo>
                    <a:pt x="315392" y="900573"/>
                  </a:lnTo>
                  <a:lnTo>
                    <a:pt x="266658" y="893574"/>
                  </a:lnTo>
                  <a:lnTo>
                    <a:pt x="221561" y="879462"/>
                  </a:lnTo>
                  <a:lnTo>
                    <a:pt x="180099" y="858238"/>
                  </a:lnTo>
                  <a:lnTo>
                    <a:pt x="142273" y="829901"/>
                  </a:lnTo>
                  <a:lnTo>
                    <a:pt x="108083" y="794451"/>
                  </a:lnTo>
                  <a:lnTo>
                    <a:pt x="77528" y="751888"/>
                  </a:lnTo>
                  <a:lnTo>
                    <a:pt x="55305" y="711552"/>
                  </a:lnTo>
                  <a:lnTo>
                    <a:pt x="36698" y="668361"/>
                  </a:lnTo>
                  <a:lnTo>
                    <a:pt x="21707" y="622312"/>
                  </a:lnTo>
                  <a:lnTo>
                    <a:pt x="10335" y="573404"/>
                  </a:lnTo>
                  <a:lnTo>
                    <a:pt x="3131" y="523696"/>
                  </a:lnTo>
                  <a:lnTo>
                    <a:pt x="0" y="473882"/>
                  </a:lnTo>
                  <a:lnTo>
                    <a:pt x="940" y="423958"/>
                  </a:lnTo>
                  <a:lnTo>
                    <a:pt x="5953" y="373924"/>
                  </a:lnTo>
                  <a:lnTo>
                    <a:pt x="15373" y="323174"/>
                  </a:lnTo>
                  <a:lnTo>
                    <a:pt x="28831" y="275052"/>
                  </a:lnTo>
                  <a:lnTo>
                    <a:pt x="46324" y="229563"/>
                  </a:lnTo>
                  <a:lnTo>
                    <a:pt x="67852" y="186714"/>
                  </a:lnTo>
                  <a:lnTo>
                    <a:pt x="95020" y="144282"/>
                  </a:lnTo>
                  <a:lnTo>
                    <a:pt x="126024" y="106638"/>
                  </a:lnTo>
                  <a:lnTo>
                    <a:pt x="160867" y="73784"/>
                  </a:lnTo>
                  <a:lnTo>
                    <a:pt x="199551" y="45719"/>
                  </a:lnTo>
                  <a:lnTo>
                    <a:pt x="235276" y="25809"/>
                  </a:lnTo>
                  <a:lnTo>
                    <a:pt x="271337" y="11552"/>
                  </a:lnTo>
                  <a:lnTo>
                    <a:pt x="344458" y="0"/>
                  </a:lnTo>
                  <a:lnTo>
                    <a:pt x="378373" y="2323"/>
                  </a:lnTo>
                  <a:lnTo>
                    <a:pt x="440238" y="21830"/>
                  </a:lnTo>
                  <a:lnTo>
                    <a:pt x="493100" y="60407"/>
                  </a:lnTo>
                  <a:lnTo>
                    <a:pt x="530548" y="113484"/>
                  </a:lnTo>
                  <a:lnTo>
                    <a:pt x="551440" y="181670"/>
                  </a:lnTo>
                  <a:lnTo>
                    <a:pt x="554288" y="219766"/>
                  </a:lnTo>
                  <a:lnTo>
                    <a:pt x="551631" y="259445"/>
                  </a:lnTo>
                  <a:lnTo>
                    <a:pt x="543469" y="300708"/>
                  </a:lnTo>
                  <a:lnTo>
                    <a:pt x="527532" y="346796"/>
                  </a:lnTo>
                  <a:lnTo>
                    <a:pt x="505585" y="389180"/>
                  </a:lnTo>
                  <a:lnTo>
                    <a:pt x="477628" y="427859"/>
                  </a:lnTo>
                  <a:lnTo>
                    <a:pt x="443664" y="462830"/>
                  </a:lnTo>
                  <a:lnTo>
                    <a:pt x="403692" y="494092"/>
                  </a:lnTo>
                  <a:lnTo>
                    <a:pt x="361443" y="519293"/>
                  </a:lnTo>
                  <a:lnTo>
                    <a:pt x="317420" y="538672"/>
                  </a:lnTo>
                  <a:lnTo>
                    <a:pt x="271621" y="552229"/>
                  </a:lnTo>
                  <a:lnTo>
                    <a:pt x="224046" y="559962"/>
                  </a:lnTo>
                  <a:lnTo>
                    <a:pt x="174695" y="561869"/>
                  </a:lnTo>
                  <a:lnTo>
                    <a:pt x="181759" y="587023"/>
                  </a:lnTo>
                  <a:lnTo>
                    <a:pt x="208654" y="634277"/>
                  </a:lnTo>
                  <a:lnTo>
                    <a:pt x="249852" y="675350"/>
                  </a:lnTo>
                  <a:lnTo>
                    <a:pt x="296967" y="703625"/>
                  </a:lnTo>
                  <a:lnTo>
                    <a:pt x="351764" y="718140"/>
                  </a:lnTo>
                  <a:lnTo>
                    <a:pt x="383301" y="717648"/>
                  </a:lnTo>
                  <a:lnTo>
                    <a:pt x="417334" y="711458"/>
                  </a:lnTo>
                  <a:lnTo>
                    <a:pt x="453868" y="699566"/>
                  </a:lnTo>
                  <a:lnTo>
                    <a:pt x="483295" y="687373"/>
                  </a:lnTo>
                  <a:lnTo>
                    <a:pt x="491987" y="683766"/>
                  </a:lnTo>
                  <a:lnTo>
                    <a:pt x="500007" y="680644"/>
                  </a:lnTo>
                  <a:lnTo>
                    <a:pt x="547567" y="667371"/>
                  </a:lnTo>
                  <a:lnTo>
                    <a:pt x="563427" y="665356"/>
                  </a:lnTo>
                  <a:lnTo>
                    <a:pt x="578684" y="664829"/>
                  </a:lnTo>
                  <a:close/>
                </a:path>
              </a:pathLst>
            </a:custGeom>
            <a:noFill/>
            <a:ln cap="flat" cmpd="sng" w="9525">
              <a:solidFill>
                <a:srgbClr val="695E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1" name="Google Shape;18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02299" y="3883558"/>
              <a:ext cx="2051305" cy="1926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05705" y="3987537"/>
              <a:ext cx="1668062" cy="1539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0"/>
            <p:cNvSpPr/>
            <p:nvPr/>
          </p:nvSpPr>
          <p:spPr>
            <a:xfrm>
              <a:off x="5764611" y="5974258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0" y="0"/>
                  </a:lnTo>
                  <a:lnTo>
                    <a:pt x="338302" y="544410"/>
                  </a:lnTo>
                  <a:lnTo>
                    <a:pt x="2918217" y="544410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5764611" y="5974258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2918217" y="544410"/>
                  </a:lnTo>
                  <a:lnTo>
                    <a:pt x="338302" y="544410"/>
                  </a:lnTo>
                  <a:lnTo>
                    <a:pt x="0" y="0"/>
                  </a:lnTo>
                  <a:lnTo>
                    <a:pt x="327600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85" name="Google Shape;18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7266" y="1581794"/>
            <a:ext cx="3275366" cy="4392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0"/>
          <p:cNvGrpSpPr/>
          <p:nvPr/>
        </p:nvGrpSpPr>
        <p:grpSpPr>
          <a:xfrm>
            <a:off x="5764607" y="1037844"/>
            <a:ext cx="3276600" cy="544830"/>
            <a:chOff x="5764607" y="1037844"/>
            <a:chExt cx="3276600" cy="544830"/>
          </a:xfrm>
        </p:grpSpPr>
        <p:sp>
          <p:nvSpPr>
            <p:cNvPr id="187" name="Google Shape;187;p10"/>
            <p:cNvSpPr/>
            <p:nvPr/>
          </p:nvSpPr>
          <p:spPr>
            <a:xfrm>
              <a:off x="5764607" y="1037844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2937701" y="0"/>
                  </a:moveTo>
                  <a:lnTo>
                    <a:pt x="357786" y="0"/>
                  </a:lnTo>
                  <a:lnTo>
                    <a:pt x="0" y="544410"/>
                  </a:lnTo>
                  <a:lnTo>
                    <a:pt x="3276004" y="544410"/>
                  </a:lnTo>
                  <a:lnTo>
                    <a:pt x="2937701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5764607" y="1037844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0" y="544410"/>
                  </a:moveTo>
                  <a:lnTo>
                    <a:pt x="357786" y="0"/>
                  </a:lnTo>
                  <a:lnTo>
                    <a:pt x="2937701" y="0"/>
                  </a:lnTo>
                  <a:lnTo>
                    <a:pt x="3276004" y="544410"/>
                  </a:lnTo>
                  <a:lnTo>
                    <a:pt x="0" y="54441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9" name="Google Shape;189;p10"/>
          <p:cNvGrpSpPr/>
          <p:nvPr/>
        </p:nvGrpSpPr>
        <p:grpSpPr>
          <a:xfrm>
            <a:off x="1336619" y="430250"/>
            <a:ext cx="3279775" cy="1152525"/>
            <a:chOff x="1336619" y="430250"/>
            <a:chExt cx="3279775" cy="1152525"/>
          </a:xfrm>
        </p:grpSpPr>
        <p:sp>
          <p:nvSpPr>
            <p:cNvPr id="190" name="Google Shape;190;p10"/>
            <p:cNvSpPr/>
            <p:nvPr/>
          </p:nvSpPr>
          <p:spPr>
            <a:xfrm>
              <a:off x="1336619" y="430250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05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3279505" y="1152004"/>
                  </a:lnTo>
                  <a:lnTo>
                    <a:pt x="3279505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1336619" y="430250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0" y="0"/>
                  </a:moveTo>
                  <a:lnTo>
                    <a:pt x="3279505" y="0"/>
                  </a:lnTo>
                  <a:lnTo>
                    <a:pt x="3279505" y="1152004"/>
                  </a:lnTo>
                  <a:lnTo>
                    <a:pt x="0" y="115200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92" name="Google Shape;192;p10"/>
          <p:cNvGrpSpPr/>
          <p:nvPr/>
        </p:nvGrpSpPr>
        <p:grpSpPr>
          <a:xfrm>
            <a:off x="1336619" y="5974258"/>
            <a:ext cx="3279775" cy="1152525"/>
            <a:chOff x="1336619" y="5974258"/>
            <a:chExt cx="3279775" cy="1152525"/>
          </a:xfrm>
        </p:grpSpPr>
        <p:sp>
          <p:nvSpPr>
            <p:cNvPr id="193" name="Google Shape;193;p10"/>
            <p:cNvSpPr/>
            <p:nvPr/>
          </p:nvSpPr>
          <p:spPr>
            <a:xfrm>
              <a:off x="1336619" y="5974258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05" y="0"/>
                  </a:moveTo>
                  <a:lnTo>
                    <a:pt x="0" y="0"/>
                  </a:lnTo>
                  <a:lnTo>
                    <a:pt x="0" y="1151992"/>
                  </a:lnTo>
                  <a:lnTo>
                    <a:pt x="3279505" y="1151992"/>
                  </a:lnTo>
                  <a:lnTo>
                    <a:pt x="3279505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1336619" y="5974258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0" y="0"/>
                  </a:moveTo>
                  <a:lnTo>
                    <a:pt x="3279505" y="0"/>
                  </a:lnTo>
                  <a:lnTo>
                    <a:pt x="3279505" y="1151992"/>
                  </a:lnTo>
                  <a:lnTo>
                    <a:pt x="0" y="115199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4614368" y="1037844"/>
            <a:ext cx="1148715" cy="544830"/>
            <a:chOff x="4614368" y="1037844"/>
            <a:chExt cx="1148715" cy="544830"/>
          </a:xfrm>
        </p:grpSpPr>
        <p:sp>
          <p:nvSpPr>
            <p:cNvPr id="196" name="Google Shape;196;p10"/>
            <p:cNvSpPr/>
            <p:nvPr/>
          </p:nvSpPr>
          <p:spPr>
            <a:xfrm>
              <a:off x="4614368" y="1037844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1029891" y="0"/>
                  </a:moveTo>
                  <a:lnTo>
                    <a:pt x="125435" y="0"/>
                  </a:lnTo>
                  <a:lnTo>
                    <a:pt x="0" y="544410"/>
                  </a:lnTo>
                  <a:lnTo>
                    <a:pt x="1148496" y="544410"/>
                  </a:lnTo>
                  <a:lnTo>
                    <a:pt x="1029891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4614368" y="1037844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0" y="544410"/>
                  </a:moveTo>
                  <a:lnTo>
                    <a:pt x="125435" y="0"/>
                  </a:lnTo>
                  <a:lnTo>
                    <a:pt x="1029891" y="0"/>
                  </a:lnTo>
                  <a:lnTo>
                    <a:pt x="1148496" y="544410"/>
                  </a:lnTo>
                  <a:lnTo>
                    <a:pt x="0" y="54441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98" name="Google Shape;198;p10"/>
          <p:cNvGrpSpPr/>
          <p:nvPr/>
        </p:nvGrpSpPr>
        <p:grpSpPr>
          <a:xfrm>
            <a:off x="4612618" y="1582255"/>
            <a:ext cx="1152525" cy="4936833"/>
            <a:chOff x="4612618" y="1582255"/>
            <a:chExt cx="1152525" cy="4936833"/>
          </a:xfrm>
        </p:grpSpPr>
        <p:sp>
          <p:nvSpPr>
            <p:cNvPr id="199" name="Google Shape;199;p10"/>
            <p:cNvSpPr/>
            <p:nvPr/>
          </p:nvSpPr>
          <p:spPr>
            <a:xfrm>
              <a:off x="4614360" y="5974258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501" y="0"/>
                  </a:moveTo>
                  <a:lnTo>
                    <a:pt x="0" y="0"/>
                  </a:lnTo>
                  <a:lnTo>
                    <a:pt x="118606" y="544410"/>
                  </a:lnTo>
                  <a:lnTo>
                    <a:pt x="1023062" y="544410"/>
                  </a:lnTo>
                  <a:lnTo>
                    <a:pt x="1148501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4614360" y="5974258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501" y="0"/>
                  </a:moveTo>
                  <a:lnTo>
                    <a:pt x="1023062" y="544410"/>
                  </a:lnTo>
                  <a:lnTo>
                    <a:pt x="118606" y="544410"/>
                  </a:lnTo>
                  <a:lnTo>
                    <a:pt x="0" y="0"/>
                  </a:lnTo>
                  <a:lnTo>
                    <a:pt x="114850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4612618" y="1582255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1151992" y="4392002"/>
                  </a:lnTo>
                  <a:lnTo>
                    <a:pt x="1151992" y="0"/>
                  </a:lnTo>
                  <a:close/>
                </a:path>
              </a:pathLst>
            </a:custGeom>
            <a:solidFill>
              <a:srgbClr val="81B1E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4612618" y="1582255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4392002"/>
                  </a:moveTo>
                  <a:lnTo>
                    <a:pt x="0" y="4392002"/>
                  </a:lnTo>
                  <a:lnTo>
                    <a:pt x="0" y="0"/>
                  </a:lnTo>
                  <a:lnTo>
                    <a:pt x="1151992" y="0"/>
                  </a:lnTo>
                  <a:lnTo>
                    <a:pt x="1151992" y="4392002"/>
                  </a:lnTo>
                  <a:close/>
                </a:path>
              </a:pathLst>
            </a:custGeom>
            <a:noFill/>
            <a:ln cap="flat" cmpd="sng" w="9525">
              <a:solidFill>
                <a:srgbClr val="3145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305993" y="275261"/>
            <a:ext cx="10080625" cy="6480175"/>
          </a:xfrm>
          <a:custGeom>
            <a:rect b="b" l="l" r="r" t="t"/>
            <a:pathLst>
              <a:path extrusionOk="0" h="6480175" w="10080625">
                <a:moveTo>
                  <a:pt x="1439989" y="0"/>
                </a:moveTo>
                <a:lnTo>
                  <a:pt x="359981" y="0"/>
                </a:lnTo>
                <a:lnTo>
                  <a:pt x="0" y="347192"/>
                </a:lnTo>
                <a:lnTo>
                  <a:pt x="0" y="6094844"/>
                </a:lnTo>
                <a:lnTo>
                  <a:pt x="359981" y="6479997"/>
                </a:lnTo>
                <a:lnTo>
                  <a:pt x="1439989" y="6480010"/>
                </a:lnTo>
                <a:lnTo>
                  <a:pt x="1439989" y="0"/>
                </a:lnTo>
                <a:close/>
              </a:path>
              <a:path extrusionOk="0" h="6480175" w="10080625">
                <a:moveTo>
                  <a:pt x="10080003" y="385152"/>
                </a:moveTo>
                <a:lnTo>
                  <a:pt x="9719996" y="0"/>
                </a:lnTo>
                <a:lnTo>
                  <a:pt x="8640000" y="0"/>
                </a:lnTo>
                <a:lnTo>
                  <a:pt x="8280006" y="0"/>
                </a:lnTo>
                <a:lnTo>
                  <a:pt x="1440002" y="0"/>
                </a:lnTo>
                <a:lnTo>
                  <a:pt x="1440002" y="6480010"/>
                </a:lnTo>
                <a:lnTo>
                  <a:pt x="1799983" y="6480010"/>
                </a:lnTo>
                <a:lnTo>
                  <a:pt x="2879991" y="6480010"/>
                </a:lnTo>
                <a:lnTo>
                  <a:pt x="7199985" y="6480010"/>
                </a:lnTo>
                <a:lnTo>
                  <a:pt x="8280006" y="6479997"/>
                </a:lnTo>
                <a:lnTo>
                  <a:pt x="8640000" y="6479997"/>
                </a:lnTo>
                <a:lnTo>
                  <a:pt x="9719996" y="6479997"/>
                </a:lnTo>
                <a:lnTo>
                  <a:pt x="10080003" y="6132804"/>
                </a:lnTo>
                <a:lnTo>
                  <a:pt x="10080003" y="385152"/>
                </a:lnTo>
                <a:close/>
              </a:path>
            </a:pathLst>
          </a:custGeom>
          <a:solidFill>
            <a:srgbClr val="E63B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/>
          <p:nvPr/>
        </p:nvSpPr>
        <p:spPr>
          <a:xfrm>
            <a:off x="589876" y="373216"/>
            <a:ext cx="4320540" cy="3240405"/>
          </a:xfrm>
          <a:custGeom>
            <a:rect b="b" l="l" r="r" t="t"/>
            <a:pathLst>
              <a:path extrusionOk="0" h="3240404" w="4320540">
                <a:moveTo>
                  <a:pt x="3974338" y="360006"/>
                </a:moveTo>
                <a:lnTo>
                  <a:pt x="3780688" y="0"/>
                </a:lnTo>
                <a:lnTo>
                  <a:pt x="574827" y="0"/>
                </a:lnTo>
                <a:lnTo>
                  <a:pt x="360019" y="359994"/>
                </a:lnTo>
                <a:lnTo>
                  <a:pt x="360019" y="1439989"/>
                </a:lnTo>
                <a:lnTo>
                  <a:pt x="3960012" y="1439989"/>
                </a:lnTo>
                <a:lnTo>
                  <a:pt x="3960012" y="360006"/>
                </a:lnTo>
                <a:lnTo>
                  <a:pt x="3974338" y="360006"/>
                </a:lnTo>
                <a:close/>
              </a:path>
              <a:path extrusionOk="0" h="3240404" w="4320540">
                <a:moveTo>
                  <a:pt x="4320006" y="2880004"/>
                </a:moveTo>
                <a:lnTo>
                  <a:pt x="4319994" y="1800009"/>
                </a:lnTo>
                <a:lnTo>
                  <a:pt x="3960012" y="1440002"/>
                </a:lnTo>
                <a:lnTo>
                  <a:pt x="360019" y="1440002"/>
                </a:lnTo>
                <a:lnTo>
                  <a:pt x="12" y="1799996"/>
                </a:lnTo>
                <a:lnTo>
                  <a:pt x="0" y="2880004"/>
                </a:lnTo>
                <a:lnTo>
                  <a:pt x="231457" y="3240011"/>
                </a:lnTo>
                <a:lnTo>
                  <a:pt x="4063238" y="3240011"/>
                </a:lnTo>
                <a:lnTo>
                  <a:pt x="4320006" y="2880004"/>
                </a:lnTo>
                <a:close/>
              </a:path>
            </a:pathLst>
          </a:custGeom>
          <a:solidFill>
            <a:srgbClr val="E63B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3" name="Google Shape;213;p12"/>
          <p:cNvSpPr/>
          <p:nvPr/>
        </p:nvSpPr>
        <p:spPr>
          <a:xfrm>
            <a:off x="589876" y="3894735"/>
            <a:ext cx="4320540" cy="3240405"/>
          </a:xfrm>
          <a:custGeom>
            <a:rect b="b" l="l" r="r" t="t"/>
            <a:pathLst>
              <a:path extrusionOk="0" h="3240404" w="4320540">
                <a:moveTo>
                  <a:pt x="3974338" y="360006"/>
                </a:moveTo>
                <a:lnTo>
                  <a:pt x="3780688" y="0"/>
                </a:lnTo>
                <a:lnTo>
                  <a:pt x="574827" y="0"/>
                </a:lnTo>
                <a:lnTo>
                  <a:pt x="360006" y="360006"/>
                </a:lnTo>
                <a:lnTo>
                  <a:pt x="3974338" y="360006"/>
                </a:lnTo>
                <a:close/>
              </a:path>
              <a:path extrusionOk="0" h="3240404" w="4320540">
                <a:moveTo>
                  <a:pt x="4320006" y="2880004"/>
                </a:moveTo>
                <a:lnTo>
                  <a:pt x="4319994" y="1800009"/>
                </a:lnTo>
                <a:lnTo>
                  <a:pt x="3960012" y="1440014"/>
                </a:lnTo>
                <a:lnTo>
                  <a:pt x="3960012" y="360019"/>
                </a:lnTo>
                <a:lnTo>
                  <a:pt x="360019" y="360019"/>
                </a:lnTo>
                <a:lnTo>
                  <a:pt x="360019" y="1440002"/>
                </a:lnTo>
                <a:lnTo>
                  <a:pt x="12" y="1799996"/>
                </a:lnTo>
                <a:lnTo>
                  <a:pt x="0" y="2880004"/>
                </a:lnTo>
                <a:lnTo>
                  <a:pt x="231457" y="3240011"/>
                </a:lnTo>
                <a:lnTo>
                  <a:pt x="4063238" y="3240011"/>
                </a:lnTo>
                <a:lnTo>
                  <a:pt x="4320006" y="2880004"/>
                </a:lnTo>
                <a:close/>
              </a:path>
            </a:pathLst>
          </a:custGeom>
          <a:solidFill>
            <a:srgbClr val="E63B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14" name="Google Shape;214;p12"/>
          <p:cNvGrpSpPr/>
          <p:nvPr/>
        </p:nvGrpSpPr>
        <p:grpSpPr>
          <a:xfrm>
            <a:off x="5727146" y="1427529"/>
            <a:ext cx="3654812" cy="5760762"/>
            <a:chOff x="5727146" y="1427529"/>
            <a:chExt cx="3654812" cy="5760762"/>
          </a:xfrm>
        </p:grpSpPr>
        <p:pic>
          <p:nvPicPr>
            <p:cNvPr id="215" name="Google Shape;21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27146" y="1427529"/>
              <a:ext cx="3599712" cy="5759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12"/>
            <p:cNvSpPr/>
            <p:nvPr/>
          </p:nvSpPr>
          <p:spPr>
            <a:xfrm>
              <a:off x="5727481" y="1428206"/>
              <a:ext cx="3600450" cy="5760085"/>
            </a:xfrm>
            <a:custGeom>
              <a:rect b="b" l="l" r="r" t="t"/>
              <a:pathLst>
                <a:path extrusionOk="0" h="5760084" w="3600450">
                  <a:moveTo>
                    <a:pt x="0" y="0"/>
                  </a:moveTo>
                  <a:lnTo>
                    <a:pt x="3600006" y="0"/>
                  </a:lnTo>
                  <a:lnTo>
                    <a:pt x="3600006" y="5759993"/>
                  </a:lnTo>
                  <a:lnTo>
                    <a:pt x="0" y="575999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2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7" name="Google Shape;21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34087" y="1895188"/>
              <a:ext cx="3547871" cy="4779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2"/>
            <p:cNvSpPr/>
            <p:nvPr/>
          </p:nvSpPr>
          <p:spPr>
            <a:xfrm>
              <a:off x="6114906" y="3094524"/>
              <a:ext cx="1703705" cy="2215515"/>
            </a:xfrm>
            <a:custGeom>
              <a:rect b="b" l="l" r="r" t="t"/>
              <a:pathLst>
                <a:path extrusionOk="0" h="2215515" w="1703704">
                  <a:moveTo>
                    <a:pt x="449251" y="1901798"/>
                  </a:moveTo>
                  <a:lnTo>
                    <a:pt x="448668" y="1893302"/>
                  </a:lnTo>
                  <a:lnTo>
                    <a:pt x="447762" y="1879741"/>
                  </a:lnTo>
                  <a:lnTo>
                    <a:pt x="446533" y="1861117"/>
                  </a:lnTo>
                  <a:lnTo>
                    <a:pt x="444981" y="1837433"/>
                  </a:lnTo>
                  <a:lnTo>
                    <a:pt x="443391" y="1813594"/>
                  </a:lnTo>
                  <a:lnTo>
                    <a:pt x="442010" y="1794499"/>
                  </a:lnTo>
                  <a:lnTo>
                    <a:pt x="440839" y="1780142"/>
                  </a:lnTo>
                  <a:lnTo>
                    <a:pt x="439875" y="1770519"/>
                  </a:lnTo>
                  <a:lnTo>
                    <a:pt x="208000" y="1784156"/>
                  </a:lnTo>
                  <a:lnTo>
                    <a:pt x="211465" y="1821349"/>
                  </a:lnTo>
                  <a:lnTo>
                    <a:pt x="214183" y="1856195"/>
                  </a:lnTo>
                  <a:lnTo>
                    <a:pt x="216156" y="1888691"/>
                  </a:lnTo>
                  <a:lnTo>
                    <a:pt x="217385" y="1918840"/>
                  </a:lnTo>
                  <a:lnTo>
                    <a:pt x="156005" y="1923959"/>
                  </a:lnTo>
                  <a:lnTo>
                    <a:pt x="153499" y="1876809"/>
                  </a:lnTo>
                  <a:lnTo>
                    <a:pt x="151103" y="1829977"/>
                  </a:lnTo>
                  <a:lnTo>
                    <a:pt x="148812" y="1783464"/>
                  </a:lnTo>
                  <a:lnTo>
                    <a:pt x="146620" y="1737271"/>
                  </a:lnTo>
                  <a:lnTo>
                    <a:pt x="0" y="1747504"/>
                  </a:lnTo>
                  <a:lnTo>
                    <a:pt x="4450" y="1800742"/>
                  </a:lnTo>
                  <a:lnTo>
                    <a:pt x="8847" y="1853901"/>
                  </a:lnTo>
                  <a:lnTo>
                    <a:pt x="13192" y="1906979"/>
                  </a:lnTo>
                  <a:lnTo>
                    <a:pt x="17484" y="1959977"/>
                  </a:lnTo>
                  <a:lnTo>
                    <a:pt x="21722" y="2012894"/>
                  </a:lnTo>
                  <a:lnTo>
                    <a:pt x="25907" y="2065732"/>
                  </a:lnTo>
                  <a:lnTo>
                    <a:pt x="30037" y="2118488"/>
                  </a:lnTo>
                  <a:lnTo>
                    <a:pt x="34113" y="2171164"/>
                  </a:lnTo>
                  <a:lnTo>
                    <a:pt x="83678" y="2168024"/>
                  </a:lnTo>
                  <a:lnTo>
                    <a:pt x="133235" y="2164894"/>
                  </a:lnTo>
                  <a:lnTo>
                    <a:pt x="182781" y="2161774"/>
                  </a:lnTo>
                  <a:lnTo>
                    <a:pt x="232318" y="2158664"/>
                  </a:lnTo>
                  <a:lnTo>
                    <a:pt x="281846" y="2155564"/>
                  </a:lnTo>
                  <a:lnTo>
                    <a:pt x="331364" y="2152473"/>
                  </a:lnTo>
                  <a:lnTo>
                    <a:pt x="380872" y="2149392"/>
                  </a:lnTo>
                  <a:lnTo>
                    <a:pt x="430370" y="2146321"/>
                  </a:lnTo>
                  <a:lnTo>
                    <a:pt x="479858" y="2143260"/>
                  </a:lnTo>
                  <a:lnTo>
                    <a:pt x="529336" y="2140208"/>
                  </a:lnTo>
                  <a:lnTo>
                    <a:pt x="578804" y="2137166"/>
                  </a:lnTo>
                  <a:lnTo>
                    <a:pt x="628262" y="2134133"/>
                  </a:lnTo>
                  <a:lnTo>
                    <a:pt x="677710" y="2131110"/>
                  </a:lnTo>
                  <a:lnTo>
                    <a:pt x="674571" y="2082961"/>
                  </a:lnTo>
                  <a:lnTo>
                    <a:pt x="671297" y="2034679"/>
                  </a:lnTo>
                  <a:lnTo>
                    <a:pt x="667887" y="1986261"/>
                  </a:lnTo>
                  <a:lnTo>
                    <a:pt x="664340" y="1937706"/>
                  </a:lnTo>
                  <a:lnTo>
                    <a:pt x="660653" y="1889010"/>
                  </a:lnTo>
                  <a:lnTo>
                    <a:pt x="449251" y="1901798"/>
                  </a:lnTo>
                  <a:close/>
                </a:path>
                <a:path extrusionOk="0" h="2215515" w="1703704">
                  <a:moveTo>
                    <a:pt x="582227" y="1343445"/>
                  </a:moveTo>
                  <a:lnTo>
                    <a:pt x="581534" y="1354473"/>
                  </a:lnTo>
                  <a:lnTo>
                    <a:pt x="579455" y="1385003"/>
                  </a:lnTo>
                  <a:lnTo>
                    <a:pt x="575990" y="1435035"/>
                  </a:lnTo>
                  <a:lnTo>
                    <a:pt x="571139" y="1504570"/>
                  </a:lnTo>
                  <a:lnTo>
                    <a:pt x="501252" y="1498587"/>
                  </a:lnTo>
                  <a:lnTo>
                    <a:pt x="504223" y="1445310"/>
                  </a:lnTo>
                  <a:lnTo>
                    <a:pt x="507517" y="1397916"/>
                  </a:lnTo>
                  <a:lnTo>
                    <a:pt x="508071" y="1390321"/>
                  </a:lnTo>
                  <a:lnTo>
                    <a:pt x="320532" y="1375841"/>
                  </a:lnTo>
                  <a:lnTo>
                    <a:pt x="319468" y="1406315"/>
                  </a:lnTo>
                  <a:lnTo>
                    <a:pt x="317974" y="1434660"/>
                  </a:lnTo>
                  <a:lnTo>
                    <a:pt x="316054" y="1460875"/>
                  </a:lnTo>
                  <a:lnTo>
                    <a:pt x="313710" y="1484961"/>
                  </a:lnTo>
                  <a:lnTo>
                    <a:pt x="263408" y="1482383"/>
                  </a:lnTo>
                  <a:lnTo>
                    <a:pt x="266450" y="1444186"/>
                  </a:lnTo>
                  <a:lnTo>
                    <a:pt x="269596" y="1406309"/>
                  </a:lnTo>
                  <a:lnTo>
                    <a:pt x="272845" y="1368754"/>
                  </a:lnTo>
                  <a:lnTo>
                    <a:pt x="276194" y="1331521"/>
                  </a:lnTo>
                  <a:lnTo>
                    <a:pt x="157704" y="1323835"/>
                  </a:lnTo>
                  <a:lnTo>
                    <a:pt x="155254" y="1373231"/>
                  </a:lnTo>
                  <a:lnTo>
                    <a:pt x="152769" y="1422521"/>
                  </a:lnTo>
                  <a:lnTo>
                    <a:pt x="150249" y="1471705"/>
                  </a:lnTo>
                  <a:lnTo>
                    <a:pt x="147693" y="1520783"/>
                  </a:lnTo>
                  <a:lnTo>
                    <a:pt x="145101" y="1569756"/>
                  </a:lnTo>
                  <a:lnTo>
                    <a:pt x="142473" y="1618623"/>
                  </a:lnTo>
                  <a:lnTo>
                    <a:pt x="139809" y="1667384"/>
                  </a:lnTo>
                  <a:lnTo>
                    <a:pt x="191811" y="1671124"/>
                  </a:lnTo>
                  <a:lnTo>
                    <a:pt x="243812" y="1674848"/>
                  </a:lnTo>
                  <a:lnTo>
                    <a:pt x="295811" y="1678555"/>
                  </a:lnTo>
                  <a:lnTo>
                    <a:pt x="347810" y="1682245"/>
                  </a:lnTo>
                  <a:lnTo>
                    <a:pt x="399808" y="1685918"/>
                  </a:lnTo>
                  <a:lnTo>
                    <a:pt x="451806" y="1689575"/>
                  </a:lnTo>
                  <a:lnTo>
                    <a:pt x="503804" y="1693215"/>
                  </a:lnTo>
                  <a:lnTo>
                    <a:pt x="555802" y="1696838"/>
                  </a:lnTo>
                  <a:lnTo>
                    <a:pt x="607801" y="1700445"/>
                  </a:lnTo>
                  <a:lnTo>
                    <a:pt x="659800" y="1704035"/>
                  </a:lnTo>
                  <a:lnTo>
                    <a:pt x="660813" y="1694283"/>
                  </a:lnTo>
                  <a:lnTo>
                    <a:pt x="662999" y="1663330"/>
                  </a:lnTo>
                  <a:lnTo>
                    <a:pt x="666356" y="1611172"/>
                  </a:lnTo>
                  <a:lnTo>
                    <a:pt x="670885" y="1537804"/>
                  </a:lnTo>
                  <a:lnTo>
                    <a:pt x="675414" y="1464706"/>
                  </a:lnTo>
                  <a:lnTo>
                    <a:pt x="678772" y="1409084"/>
                  </a:lnTo>
                  <a:lnTo>
                    <a:pt x="680957" y="1370937"/>
                  </a:lnTo>
                  <a:lnTo>
                    <a:pt x="681972" y="1350266"/>
                  </a:lnTo>
                  <a:lnTo>
                    <a:pt x="582227" y="1343445"/>
                  </a:lnTo>
                  <a:close/>
                </a:path>
                <a:path extrusionOk="0" h="2215515" w="1703704">
                  <a:moveTo>
                    <a:pt x="472262" y="924768"/>
                  </a:moveTo>
                  <a:lnTo>
                    <a:pt x="473750" y="933633"/>
                  </a:lnTo>
                  <a:lnTo>
                    <a:pt x="477359" y="960227"/>
                  </a:lnTo>
                  <a:lnTo>
                    <a:pt x="483089" y="1004550"/>
                  </a:lnTo>
                  <a:lnTo>
                    <a:pt x="490942" y="1066601"/>
                  </a:lnTo>
                  <a:lnTo>
                    <a:pt x="397508" y="1077473"/>
                  </a:lnTo>
                  <a:lnTo>
                    <a:pt x="318373" y="1086672"/>
                  </a:lnTo>
                  <a:lnTo>
                    <a:pt x="253538" y="1094199"/>
                  </a:lnTo>
                  <a:lnTo>
                    <a:pt x="203001" y="1100054"/>
                  </a:lnTo>
                  <a:lnTo>
                    <a:pt x="144824" y="1106746"/>
                  </a:lnTo>
                  <a:lnTo>
                    <a:pt x="137184" y="1107583"/>
                  </a:lnTo>
                  <a:lnTo>
                    <a:pt x="156005" y="1265026"/>
                  </a:lnTo>
                  <a:lnTo>
                    <a:pt x="202522" y="1259801"/>
                  </a:lnTo>
                  <a:lnTo>
                    <a:pt x="256070" y="1253773"/>
                  </a:lnTo>
                  <a:lnTo>
                    <a:pt x="329808" y="1245468"/>
                  </a:lnTo>
                  <a:lnTo>
                    <a:pt x="423734" y="1234887"/>
                  </a:lnTo>
                  <a:lnTo>
                    <a:pt x="515747" y="1224223"/>
                  </a:lnTo>
                  <a:lnTo>
                    <a:pt x="587236" y="1215854"/>
                  </a:lnTo>
                  <a:lnTo>
                    <a:pt x="638200" y="1209777"/>
                  </a:lnTo>
                  <a:lnTo>
                    <a:pt x="678559" y="1204495"/>
                  </a:lnTo>
                  <a:lnTo>
                    <a:pt x="638492" y="888243"/>
                  </a:lnTo>
                  <a:lnTo>
                    <a:pt x="472262" y="924768"/>
                  </a:lnTo>
                  <a:close/>
                </a:path>
                <a:path extrusionOk="0" h="2215515" w="1703704">
                  <a:moveTo>
                    <a:pt x="682815" y="612054"/>
                  </a:moveTo>
                  <a:lnTo>
                    <a:pt x="633723" y="606398"/>
                  </a:lnTo>
                  <a:lnTo>
                    <a:pt x="580530" y="599831"/>
                  </a:lnTo>
                  <a:lnTo>
                    <a:pt x="508241" y="590772"/>
                  </a:lnTo>
                  <a:lnTo>
                    <a:pt x="416854" y="579222"/>
                  </a:lnTo>
                  <a:lnTo>
                    <a:pt x="325608" y="567613"/>
                  </a:lnTo>
                  <a:lnTo>
                    <a:pt x="253728" y="558357"/>
                  </a:lnTo>
                  <a:lnTo>
                    <a:pt x="201215" y="551454"/>
                  </a:lnTo>
                  <a:lnTo>
                    <a:pt x="154292" y="544705"/>
                  </a:lnTo>
                  <a:lnTo>
                    <a:pt x="140666" y="774015"/>
                  </a:lnTo>
                  <a:lnTo>
                    <a:pt x="189763" y="779339"/>
                  </a:lnTo>
                  <a:lnTo>
                    <a:pt x="241418" y="785478"/>
                  </a:lnTo>
                  <a:lnTo>
                    <a:pt x="311145" y="793932"/>
                  </a:lnTo>
                  <a:lnTo>
                    <a:pt x="398943" y="804701"/>
                  </a:lnTo>
                  <a:lnTo>
                    <a:pt x="488867" y="815953"/>
                  </a:lnTo>
                  <a:lnTo>
                    <a:pt x="560850" y="825160"/>
                  </a:lnTo>
                  <a:lnTo>
                    <a:pt x="614895" y="832321"/>
                  </a:lnTo>
                  <a:lnTo>
                    <a:pt x="669174" y="840499"/>
                  </a:lnTo>
                  <a:lnTo>
                    <a:pt x="682815" y="612054"/>
                  </a:lnTo>
                  <a:close/>
                </a:path>
                <a:path extrusionOk="0" h="2215515" w="1703704">
                  <a:moveTo>
                    <a:pt x="533015" y="40082"/>
                  </a:moveTo>
                  <a:lnTo>
                    <a:pt x="527798" y="80623"/>
                  </a:lnTo>
                  <a:lnTo>
                    <a:pt x="522471" y="121266"/>
                  </a:lnTo>
                  <a:lnTo>
                    <a:pt x="517034" y="162015"/>
                  </a:lnTo>
                  <a:lnTo>
                    <a:pt x="511487" y="202871"/>
                  </a:lnTo>
                  <a:lnTo>
                    <a:pt x="431453" y="153640"/>
                  </a:lnTo>
                  <a:lnTo>
                    <a:pt x="362833" y="111159"/>
                  </a:lnTo>
                  <a:lnTo>
                    <a:pt x="305627" y="75427"/>
                  </a:lnTo>
                  <a:lnTo>
                    <a:pt x="259835" y="46446"/>
                  </a:lnTo>
                  <a:lnTo>
                    <a:pt x="225457" y="24214"/>
                  </a:lnTo>
                  <a:lnTo>
                    <a:pt x="190939" y="0"/>
                  </a:lnTo>
                  <a:lnTo>
                    <a:pt x="137246" y="427929"/>
                  </a:lnTo>
                  <a:lnTo>
                    <a:pt x="285273" y="446533"/>
                  </a:lnTo>
                  <a:lnTo>
                    <a:pt x="294488" y="372082"/>
                  </a:lnTo>
                  <a:lnTo>
                    <a:pt x="301195" y="318294"/>
                  </a:lnTo>
                  <a:lnTo>
                    <a:pt x="305390" y="285166"/>
                  </a:lnTo>
                  <a:lnTo>
                    <a:pt x="307068" y="272696"/>
                  </a:lnTo>
                  <a:lnTo>
                    <a:pt x="317588" y="277605"/>
                  </a:lnTo>
                  <a:lnTo>
                    <a:pt x="399168" y="329624"/>
                  </a:lnTo>
                  <a:lnTo>
                    <a:pt x="470223" y="376732"/>
                  </a:lnTo>
                  <a:lnTo>
                    <a:pt x="541072" y="424435"/>
                  </a:lnTo>
                  <a:lnTo>
                    <a:pt x="591311" y="459238"/>
                  </a:lnTo>
                  <a:lnTo>
                    <a:pt x="629966" y="490143"/>
                  </a:lnTo>
                  <a:lnTo>
                    <a:pt x="640356" y="401293"/>
                  </a:lnTo>
                  <a:lnTo>
                    <a:pt x="649545" y="322650"/>
                  </a:lnTo>
                  <a:lnTo>
                    <a:pt x="657534" y="254214"/>
                  </a:lnTo>
                  <a:lnTo>
                    <a:pt x="664323" y="195985"/>
                  </a:lnTo>
                  <a:lnTo>
                    <a:pt x="669911" y="147965"/>
                  </a:lnTo>
                  <a:lnTo>
                    <a:pt x="677486" y="82547"/>
                  </a:lnTo>
                  <a:lnTo>
                    <a:pt x="680258" y="57964"/>
                  </a:lnTo>
                  <a:lnTo>
                    <a:pt x="533015" y="40082"/>
                  </a:lnTo>
                  <a:close/>
                </a:path>
                <a:path extrusionOk="0" h="2215515" w="1703704">
                  <a:moveTo>
                    <a:pt x="1697240" y="2192907"/>
                  </a:moveTo>
                  <a:lnTo>
                    <a:pt x="1701506" y="2150283"/>
                  </a:lnTo>
                  <a:lnTo>
                    <a:pt x="1702783" y="2086777"/>
                  </a:lnTo>
                  <a:lnTo>
                    <a:pt x="1702464" y="2049593"/>
                  </a:lnTo>
                  <a:lnTo>
                    <a:pt x="1701506" y="2008783"/>
                  </a:lnTo>
                  <a:lnTo>
                    <a:pt x="1689141" y="1936964"/>
                  </a:lnTo>
                  <a:lnTo>
                    <a:pt x="1657173" y="1873234"/>
                  </a:lnTo>
                  <a:lnTo>
                    <a:pt x="1622228" y="1832535"/>
                  </a:lnTo>
                  <a:lnTo>
                    <a:pt x="1583855" y="1807599"/>
                  </a:lnTo>
                  <a:lnTo>
                    <a:pt x="1516095" y="1790560"/>
                  </a:lnTo>
                  <a:lnTo>
                    <a:pt x="1461431" y="1782032"/>
                  </a:lnTo>
                  <a:lnTo>
                    <a:pt x="1392911" y="1773500"/>
                  </a:lnTo>
                  <a:lnTo>
                    <a:pt x="1336068" y="1764871"/>
                  </a:lnTo>
                  <a:lnTo>
                    <a:pt x="1291689" y="1754322"/>
                  </a:lnTo>
                  <a:lnTo>
                    <a:pt x="1240321" y="1727478"/>
                  </a:lnTo>
                  <a:lnTo>
                    <a:pt x="1233825" y="1688151"/>
                  </a:lnTo>
                  <a:lnTo>
                    <a:pt x="1086040" y="1615807"/>
                  </a:lnTo>
                  <a:lnTo>
                    <a:pt x="1058437" y="1650441"/>
                  </a:lnTo>
                  <a:lnTo>
                    <a:pt x="1038720" y="1684433"/>
                  </a:lnTo>
                  <a:lnTo>
                    <a:pt x="1026890" y="1717782"/>
                  </a:lnTo>
                  <a:lnTo>
                    <a:pt x="1022946" y="1750489"/>
                  </a:lnTo>
                  <a:lnTo>
                    <a:pt x="1023535" y="1764662"/>
                  </a:lnTo>
                  <a:lnTo>
                    <a:pt x="1032332" y="1808453"/>
                  </a:lnTo>
                  <a:lnTo>
                    <a:pt x="1061528" y="1866209"/>
                  </a:lnTo>
                  <a:lnTo>
                    <a:pt x="1108202" y="1908183"/>
                  </a:lnTo>
                  <a:lnTo>
                    <a:pt x="1157644" y="1929718"/>
                  </a:lnTo>
                  <a:lnTo>
                    <a:pt x="1220724" y="1943136"/>
                  </a:lnTo>
                  <a:lnTo>
                    <a:pt x="1273580" y="1948893"/>
                  </a:lnTo>
                  <a:lnTo>
                    <a:pt x="1326426" y="1954221"/>
                  </a:lnTo>
                  <a:lnTo>
                    <a:pt x="1365960" y="1960085"/>
                  </a:lnTo>
                  <a:lnTo>
                    <a:pt x="1426482" y="1973725"/>
                  </a:lnTo>
                  <a:lnTo>
                    <a:pt x="1472249" y="1995782"/>
                  </a:lnTo>
                  <a:lnTo>
                    <a:pt x="1504218" y="2035844"/>
                  </a:lnTo>
                  <a:lnTo>
                    <a:pt x="1513320" y="2076339"/>
                  </a:lnTo>
                  <a:lnTo>
                    <a:pt x="1513954" y="2091471"/>
                  </a:lnTo>
                  <a:lnTo>
                    <a:pt x="1513211" y="2109428"/>
                  </a:lnTo>
                  <a:lnTo>
                    <a:pt x="1507253" y="2148208"/>
                  </a:lnTo>
                  <a:lnTo>
                    <a:pt x="1495215" y="2192053"/>
                  </a:lnTo>
                  <a:lnTo>
                    <a:pt x="1488390" y="2215069"/>
                  </a:lnTo>
                  <a:lnTo>
                    <a:pt x="1697240" y="2192907"/>
                  </a:lnTo>
                  <a:close/>
                </a:path>
                <a:path extrusionOk="0" h="2215515" w="1703704">
                  <a:moveTo>
                    <a:pt x="1703170" y="1419905"/>
                  </a:moveTo>
                  <a:lnTo>
                    <a:pt x="1655456" y="1391559"/>
                  </a:lnTo>
                  <a:lnTo>
                    <a:pt x="1619662" y="1370934"/>
                  </a:lnTo>
                  <a:lnTo>
                    <a:pt x="1600908" y="1360674"/>
                  </a:lnTo>
                  <a:lnTo>
                    <a:pt x="1600908" y="1156648"/>
                  </a:lnTo>
                  <a:lnTo>
                    <a:pt x="1606938" y="1152585"/>
                  </a:lnTo>
                  <a:lnTo>
                    <a:pt x="1618247" y="1144684"/>
                  </a:lnTo>
                  <a:lnTo>
                    <a:pt x="1634838" y="1132943"/>
                  </a:lnTo>
                  <a:lnTo>
                    <a:pt x="1656712" y="1117365"/>
                  </a:lnTo>
                  <a:lnTo>
                    <a:pt x="1668179" y="1109198"/>
                  </a:lnTo>
                  <a:lnTo>
                    <a:pt x="1679751" y="1100927"/>
                  </a:lnTo>
                  <a:lnTo>
                    <a:pt x="1691427" y="1092553"/>
                  </a:lnTo>
                  <a:lnTo>
                    <a:pt x="1703205" y="1084079"/>
                  </a:lnTo>
                  <a:lnTo>
                    <a:pt x="1663152" y="951746"/>
                  </a:lnTo>
                  <a:lnTo>
                    <a:pt x="1629987" y="971540"/>
                  </a:lnTo>
                  <a:lnTo>
                    <a:pt x="1594513" y="993301"/>
                  </a:lnTo>
                  <a:lnTo>
                    <a:pt x="1546443" y="1022972"/>
                  </a:lnTo>
                  <a:lnTo>
                    <a:pt x="1485778" y="1060551"/>
                  </a:lnTo>
                  <a:lnTo>
                    <a:pt x="1412516" y="1106039"/>
                  </a:lnTo>
                  <a:lnTo>
                    <a:pt x="1339213" y="1151620"/>
                  </a:lnTo>
                  <a:lnTo>
                    <a:pt x="1278410" y="1189484"/>
                  </a:lnTo>
                  <a:lnTo>
                    <a:pt x="1230106" y="1219630"/>
                  </a:lnTo>
                  <a:lnTo>
                    <a:pt x="1194301" y="1242056"/>
                  </a:lnTo>
                  <a:lnTo>
                    <a:pt x="1160193" y="1263747"/>
                  </a:lnTo>
                  <a:lnTo>
                    <a:pt x="1160181" y="1269742"/>
                  </a:lnTo>
                  <a:lnTo>
                    <a:pt x="1201163" y="1294742"/>
                  </a:lnTo>
                  <a:lnTo>
                    <a:pt x="1242143" y="1319745"/>
                  </a:lnTo>
                  <a:lnTo>
                    <a:pt x="1283122" y="1344747"/>
                  </a:lnTo>
                  <a:lnTo>
                    <a:pt x="1324099" y="1369750"/>
                  </a:lnTo>
                  <a:lnTo>
                    <a:pt x="1365075" y="1394753"/>
                  </a:lnTo>
                  <a:lnTo>
                    <a:pt x="1406051" y="1419754"/>
                  </a:lnTo>
                  <a:lnTo>
                    <a:pt x="1480737" y="1464883"/>
                  </a:lnTo>
                  <a:lnTo>
                    <a:pt x="1542566" y="1501961"/>
                  </a:lnTo>
                  <a:lnTo>
                    <a:pt x="1591538" y="1530988"/>
                  </a:lnTo>
                  <a:lnTo>
                    <a:pt x="1627654" y="1551967"/>
                  </a:lnTo>
                  <a:lnTo>
                    <a:pt x="1661323" y="1569777"/>
                  </a:lnTo>
                  <a:lnTo>
                    <a:pt x="1703170" y="1419905"/>
                  </a:lnTo>
                  <a:close/>
                </a:path>
                <a:path extrusionOk="0" h="2215515" w="1703704">
                  <a:moveTo>
                    <a:pt x="1490101" y="1320008"/>
                  </a:moveTo>
                  <a:lnTo>
                    <a:pt x="1486396" y="1318188"/>
                  </a:lnTo>
                  <a:lnTo>
                    <a:pt x="1476124" y="1312728"/>
                  </a:lnTo>
                  <a:lnTo>
                    <a:pt x="1459285" y="1303627"/>
                  </a:lnTo>
                  <a:lnTo>
                    <a:pt x="1435884" y="1290885"/>
                  </a:lnTo>
                  <a:lnTo>
                    <a:pt x="1412491" y="1278151"/>
                  </a:lnTo>
                  <a:lnTo>
                    <a:pt x="1395657" y="1269055"/>
                  </a:lnTo>
                  <a:lnTo>
                    <a:pt x="1385386" y="1263598"/>
                  </a:lnTo>
                  <a:lnTo>
                    <a:pt x="1381682" y="1261779"/>
                  </a:lnTo>
                  <a:lnTo>
                    <a:pt x="1409266" y="1245462"/>
                  </a:lnTo>
                  <a:lnTo>
                    <a:pt x="1436530" y="1229146"/>
                  </a:lnTo>
                  <a:lnTo>
                    <a:pt x="1463474" y="1212829"/>
                  </a:lnTo>
                  <a:lnTo>
                    <a:pt x="1490101" y="1196511"/>
                  </a:lnTo>
                  <a:lnTo>
                    <a:pt x="1490101" y="1320008"/>
                  </a:lnTo>
                  <a:close/>
                </a:path>
                <a:path extrusionOk="0" h="2215515" w="1703704">
                  <a:moveTo>
                    <a:pt x="1647831" y="759752"/>
                  </a:moveTo>
                  <a:lnTo>
                    <a:pt x="1607368" y="752090"/>
                  </a:lnTo>
                  <a:lnTo>
                    <a:pt x="1569460" y="744747"/>
                  </a:lnTo>
                  <a:lnTo>
                    <a:pt x="1534107" y="737724"/>
                  </a:lnTo>
                  <a:lnTo>
                    <a:pt x="1501311" y="731027"/>
                  </a:lnTo>
                  <a:lnTo>
                    <a:pt x="1533335" y="683535"/>
                  </a:lnTo>
                  <a:lnTo>
                    <a:pt x="1563239" y="639730"/>
                  </a:lnTo>
                  <a:lnTo>
                    <a:pt x="1591022" y="599610"/>
                  </a:lnTo>
                  <a:lnTo>
                    <a:pt x="1616683" y="563178"/>
                  </a:lnTo>
                  <a:lnTo>
                    <a:pt x="1640222" y="530432"/>
                  </a:lnTo>
                  <a:lnTo>
                    <a:pt x="1673780" y="484993"/>
                  </a:lnTo>
                  <a:lnTo>
                    <a:pt x="1703202" y="448628"/>
                  </a:lnTo>
                  <a:lnTo>
                    <a:pt x="1620002" y="434390"/>
                  </a:lnTo>
                  <a:lnTo>
                    <a:pt x="1545122" y="421539"/>
                  </a:lnTo>
                  <a:lnTo>
                    <a:pt x="1478561" y="410074"/>
                  </a:lnTo>
                  <a:lnTo>
                    <a:pt x="1420319" y="399995"/>
                  </a:lnTo>
                  <a:lnTo>
                    <a:pt x="1370396" y="391302"/>
                  </a:lnTo>
                  <a:lnTo>
                    <a:pt x="1328793" y="383994"/>
                  </a:lnTo>
                  <a:lnTo>
                    <a:pt x="1270545" y="373535"/>
                  </a:lnTo>
                  <a:lnTo>
                    <a:pt x="1253901" y="370382"/>
                  </a:lnTo>
                  <a:lnTo>
                    <a:pt x="1217314" y="540003"/>
                  </a:lnTo>
                  <a:lnTo>
                    <a:pt x="1264302" y="547152"/>
                  </a:lnTo>
                  <a:lnTo>
                    <a:pt x="1310651" y="554083"/>
                  </a:lnTo>
                  <a:lnTo>
                    <a:pt x="1356362" y="560798"/>
                  </a:lnTo>
                  <a:lnTo>
                    <a:pt x="1401439" y="567298"/>
                  </a:lnTo>
                  <a:lnTo>
                    <a:pt x="1390851" y="578002"/>
                  </a:lnTo>
                  <a:lnTo>
                    <a:pt x="1369356" y="602455"/>
                  </a:lnTo>
                  <a:lnTo>
                    <a:pt x="1336953" y="640657"/>
                  </a:lnTo>
                  <a:lnTo>
                    <a:pt x="1293641" y="692608"/>
                  </a:lnTo>
                  <a:lnTo>
                    <a:pt x="1246810" y="748495"/>
                  </a:lnTo>
                  <a:lnTo>
                    <a:pt x="1208961" y="792558"/>
                  </a:lnTo>
                  <a:lnTo>
                    <a:pt x="1180092" y="824794"/>
                  </a:lnTo>
                  <a:lnTo>
                    <a:pt x="1160200" y="845197"/>
                  </a:lnTo>
                  <a:lnTo>
                    <a:pt x="1257872" y="861509"/>
                  </a:lnTo>
                  <a:lnTo>
                    <a:pt x="1344031" y="875968"/>
                  </a:lnTo>
                  <a:lnTo>
                    <a:pt x="1418675" y="888574"/>
                  </a:lnTo>
                  <a:lnTo>
                    <a:pt x="1481807" y="899328"/>
                  </a:lnTo>
                  <a:lnTo>
                    <a:pt x="1533425" y="908229"/>
                  </a:lnTo>
                  <a:lnTo>
                    <a:pt x="1573530" y="915280"/>
                  </a:lnTo>
                  <a:lnTo>
                    <a:pt x="1619200" y="923826"/>
                  </a:lnTo>
                  <a:lnTo>
                    <a:pt x="1624765" y="925323"/>
                  </a:lnTo>
                  <a:lnTo>
                    <a:pt x="1647831" y="759752"/>
                  </a:lnTo>
                  <a:close/>
                </a:path>
              </a:pathLst>
            </a:custGeom>
            <a:noFill/>
            <a:ln cap="flat" cmpd="sng" w="177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6114906" y="4831795"/>
              <a:ext cx="678180" cy="434340"/>
            </a:xfrm>
            <a:custGeom>
              <a:rect b="b" l="l" r="r" t="t"/>
              <a:pathLst>
                <a:path extrusionOk="0" h="434339" w="678179">
                  <a:moveTo>
                    <a:pt x="146620" y="0"/>
                  </a:moveTo>
                  <a:lnTo>
                    <a:pt x="0" y="10233"/>
                  </a:lnTo>
                  <a:lnTo>
                    <a:pt x="25907" y="328460"/>
                  </a:lnTo>
                  <a:lnTo>
                    <a:pt x="34113" y="433892"/>
                  </a:lnTo>
                  <a:lnTo>
                    <a:pt x="677710" y="393839"/>
                  </a:lnTo>
                  <a:lnTo>
                    <a:pt x="667887" y="248990"/>
                  </a:lnTo>
                  <a:lnTo>
                    <a:pt x="660653" y="151739"/>
                  </a:lnTo>
                  <a:lnTo>
                    <a:pt x="449251" y="164527"/>
                  </a:lnTo>
                  <a:lnTo>
                    <a:pt x="442010" y="57228"/>
                  </a:lnTo>
                  <a:lnTo>
                    <a:pt x="439875" y="33248"/>
                  </a:lnTo>
                  <a:lnTo>
                    <a:pt x="208000" y="46885"/>
                  </a:lnTo>
                  <a:lnTo>
                    <a:pt x="211465" y="84078"/>
                  </a:lnTo>
                  <a:lnTo>
                    <a:pt x="214183" y="118923"/>
                  </a:lnTo>
                  <a:lnTo>
                    <a:pt x="216156" y="151420"/>
                  </a:lnTo>
                  <a:lnTo>
                    <a:pt x="217385" y="181569"/>
                  </a:lnTo>
                  <a:lnTo>
                    <a:pt x="156005" y="186688"/>
                  </a:lnTo>
                  <a:lnTo>
                    <a:pt x="148812" y="46193"/>
                  </a:lnTo>
                  <a:lnTo>
                    <a:pt x="14662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6114906" y="4831795"/>
              <a:ext cx="678180" cy="434340"/>
            </a:xfrm>
            <a:custGeom>
              <a:rect b="b" l="l" r="r" t="t"/>
              <a:pathLst>
                <a:path extrusionOk="0" h="434339" w="678179">
                  <a:moveTo>
                    <a:pt x="449251" y="164527"/>
                  </a:moveTo>
                  <a:lnTo>
                    <a:pt x="448668" y="156031"/>
                  </a:lnTo>
                  <a:lnTo>
                    <a:pt x="447762" y="142470"/>
                  </a:lnTo>
                  <a:lnTo>
                    <a:pt x="446533" y="123846"/>
                  </a:lnTo>
                  <a:lnTo>
                    <a:pt x="444981" y="100162"/>
                  </a:lnTo>
                  <a:lnTo>
                    <a:pt x="443391" y="76323"/>
                  </a:lnTo>
                  <a:lnTo>
                    <a:pt x="442010" y="57228"/>
                  </a:lnTo>
                  <a:lnTo>
                    <a:pt x="440839" y="42871"/>
                  </a:lnTo>
                  <a:lnTo>
                    <a:pt x="439875" y="33248"/>
                  </a:lnTo>
                  <a:lnTo>
                    <a:pt x="208000" y="46885"/>
                  </a:lnTo>
                  <a:lnTo>
                    <a:pt x="211465" y="84078"/>
                  </a:lnTo>
                  <a:lnTo>
                    <a:pt x="214183" y="118923"/>
                  </a:lnTo>
                  <a:lnTo>
                    <a:pt x="216156" y="151420"/>
                  </a:lnTo>
                  <a:lnTo>
                    <a:pt x="217385" y="181569"/>
                  </a:lnTo>
                  <a:lnTo>
                    <a:pt x="156005" y="186688"/>
                  </a:lnTo>
                  <a:lnTo>
                    <a:pt x="153499" y="139538"/>
                  </a:lnTo>
                  <a:lnTo>
                    <a:pt x="151103" y="92706"/>
                  </a:lnTo>
                  <a:lnTo>
                    <a:pt x="148812" y="46193"/>
                  </a:lnTo>
                  <a:lnTo>
                    <a:pt x="146620" y="0"/>
                  </a:lnTo>
                  <a:lnTo>
                    <a:pt x="0" y="10233"/>
                  </a:lnTo>
                  <a:lnTo>
                    <a:pt x="4450" y="63471"/>
                  </a:lnTo>
                  <a:lnTo>
                    <a:pt x="8847" y="116630"/>
                  </a:lnTo>
                  <a:lnTo>
                    <a:pt x="13192" y="169708"/>
                  </a:lnTo>
                  <a:lnTo>
                    <a:pt x="17484" y="222706"/>
                  </a:lnTo>
                  <a:lnTo>
                    <a:pt x="21722" y="275623"/>
                  </a:lnTo>
                  <a:lnTo>
                    <a:pt x="25907" y="328460"/>
                  </a:lnTo>
                  <a:lnTo>
                    <a:pt x="30037" y="381217"/>
                  </a:lnTo>
                  <a:lnTo>
                    <a:pt x="34113" y="433892"/>
                  </a:lnTo>
                  <a:lnTo>
                    <a:pt x="83678" y="430753"/>
                  </a:lnTo>
                  <a:lnTo>
                    <a:pt x="133235" y="427623"/>
                  </a:lnTo>
                  <a:lnTo>
                    <a:pt x="182781" y="424503"/>
                  </a:lnTo>
                  <a:lnTo>
                    <a:pt x="232318" y="421393"/>
                  </a:lnTo>
                  <a:lnTo>
                    <a:pt x="281846" y="418293"/>
                  </a:lnTo>
                  <a:lnTo>
                    <a:pt x="331364" y="415202"/>
                  </a:lnTo>
                  <a:lnTo>
                    <a:pt x="380872" y="412121"/>
                  </a:lnTo>
                  <a:lnTo>
                    <a:pt x="430370" y="409050"/>
                  </a:lnTo>
                  <a:lnTo>
                    <a:pt x="479858" y="405989"/>
                  </a:lnTo>
                  <a:lnTo>
                    <a:pt x="529336" y="402937"/>
                  </a:lnTo>
                  <a:lnTo>
                    <a:pt x="578804" y="399895"/>
                  </a:lnTo>
                  <a:lnTo>
                    <a:pt x="628262" y="396862"/>
                  </a:lnTo>
                  <a:lnTo>
                    <a:pt x="677710" y="393839"/>
                  </a:lnTo>
                  <a:lnTo>
                    <a:pt x="674571" y="345690"/>
                  </a:lnTo>
                  <a:lnTo>
                    <a:pt x="671297" y="297408"/>
                  </a:lnTo>
                  <a:lnTo>
                    <a:pt x="667887" y="248990"/>
                  </a:lnTo>
                  <a:lnTo>
                    <a:pt x="664340" y="200435"/>
                  </a:lnTo>
                  <a:lnTo>
                    <a:pt x="660653" y="151739"/>
                  </a:lnTo>
                  <a:lnTo>
                    <a:pt x="449251" y="164527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6254715" y="4418359"/>
              <a:ext cx="542290" cy="380365"/>
            </a:xfrm>
            <a:custGeom>
              <a:rect b="b" l="l" r="r" t="t"/>
              <a:pathLst>
                <a:path extrusionOk="0" h="380364" w="542290">
                  <a:moveTo>
                    <a:pt x="17895" y="0"/>
                  </a:moveTo>
                  <a:lnTo>
                    <a:pt x="0" y="343548"/>
                  </a:lnTo>
                  <a:lnTo>
                    <a:pt x="519991" y="380199"/>
                  </a:lnTo>
                  <a:lnTo>
                    <a:pt x="521004" y="370448"/>
                  </a:lnTo>
                  <a:lnTo>
                    <a:pt x="526547" y="287337"/>
                  </a:lnTo>
                  <a:lnTo>
                    <a:pt x="538963" y="85248"/>
                  </a:lnTo>
                  <a:lnTo>
                    <a:pt x="542163" y="26431"/>
                  </a:lnTo>
                  <a:lnTo>
                    <a:pt x="442418" y="19610"/>
                  </a:lnTo>
                  <a:lnTo>
                    <a:pt x="431330" y="180734"/>
                  </a:lnTo>
                  <a:lnTo>
                    <a:pt x="361443" y="174752"/>
                  </a:lnTo>
                  <a:lnTo>
                    <a:pt x="362186" y="156753"/>
                  </a:lnTo>
                  <a:lnTo>
                    <a:pt x="368261" y="66485"/>
                  </a:lnTo>
                  <a:lnTo>
                    <a:pt x="180723" y="52006"/>
                  </a:lnTo>
                  <a:lnTo>
                    <a:pt x="179659" y="82480"/>
                  </a:lnTo>
                  <a:lnTo>
                    <a:pt x="178165" y="110824"/>
                  </a:lnTo>
                  <a:lnTo>
                    <a:pt x="176245" y="137040"/>
                  </a:lnTo>
                  <a:lnTo>
                    <a:pt x="173901" y="161126"/>
                  </a:lnTo>
                  <a:lnTo>
                    <a:pt x="123598" y="158548"/>
                  </a:lnTo>
                  <a:lnTo>
                    <a:pt x="129787" y="82474"/>
                  </a:lnTo>
                  <a:lnTo>
                    <a:pt x="136385" y="7686"/>
                  </a:lnTo>
                  <a:lnTo>
                    <a:pt x="1789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6254715" y="4418359"/>
              <a:ext cx="542290" cy="380365"/>
            </a:xfrm>
            <a:custGeom>
              <a:rect b="b" l="l" r="r" t="t"/>
              <a:pathLst>
                <a:path extrusionOk="0" h="380364" w="542290">
                  <a:moveTo>
                    <a:pt x="442418" y="19610"/>
                  </a:moveTo>
                  <a:lnTo>
                    <a:pt x="441725" y="30637"/>
                  </a:lnTo>
                  <a:lnTo>
                    <a:pt x="439646" y="61168"/>
                  </a:lnTo>
                  <a:lnTo>
                    <a:pt x="436180" y="111200"/>
                  </a:lnTo>
                  <a:lnTo>
                    <a:pt x="431330" y="180734"/>
                  </a:lnTo>
                  <a:lnTo>
                    <a:pt x="361443" y="174752"/>
                  </a:lnTo>
                  <a:lnTo>
                    <a:pt x="364413" y="121475"/>
                  </a:lnTo>
                  <a:lnTo>
                    <a:pt x="367707" y="74080"/>
                  </a:lnTo>
                  <a:lnTo>
                    <a:pt x="368261" y="66485"/>
                  </a:lnTo>
                  <a:lnTo>
                    <a:pt x="180723" y="52006"/>
                  </a:lnTo>
                  <a:lnTo>
                    <a:pt x="179659" y="82480"/>
                  </a:lnTo>
                  <a:lnTo>
                    <a:pt x="178165" y="110824"/>
                  </a:lnTo>
                  <a:lnTo>
                    <a:pt x="176245" y="137040"/>
                  </a:lnTo>
                  <a:lnTo>
                    <a:pt x="173901" y="161126"/>
                  </a:lnTo>
                  <a:lnTo>
                    <a:pt x="123598" y="158548"/>
                  </a:lnTo>
                  <a:lnTo>
                    <a:pt x="126640" y="120351"/>
                  </a:lnTo>
                  <a:lnTo>
                    <a:pt x="129787" y="82474"/>
                  </a:lnTo>
                  <a:lnTo>
                    <a:pt x="133036" y="44919"/>
                  </a:lnTo>
                  <a:lnTo>
                    <a:pt x="136385" y="7686"/>
                  </a:lnTo>
                  <a:lnTo>
                    <a:pt x="17895" y="0"/>
                  </a:lnTo>
                  <a:lnTo>
                    <a:pt x="15445" y="49395"/>
                  </a:lnTo>
                  <a:lnTo>
                    <a:pt x="12960" y="98686"/>
                  </a:lnTo>
                  <a:lnTo>
                    <a:pt x="10439" y="147870"/>
                  </a:lnTo>
                  <a:lnTo>
                    <a:pt x="7884" y="196948"/>
                  </a:lnTo>
                  <a:lnTo>
                    <a:pt x="5292" y="245921"/>
                  </a:lnTo>
                  <a:lnTo>
                    <a:pt x="2664" y="294787"/>
                  </a:lnTo>
                  <a:lnTo>
                    <a:pt x="0" y="343548"/>
                  </a:lnTo>
                  <a:lnTo>
                    <a:pt x="52002" y="347289"/>
                  </a:lnTo>
                  <a:lnTo>
                    <a:pt x="104003" y="351012"/>
                  </a:lnTo>
                  <a:lnTo>
                    <a:pt x="156002" y="354719"/>
                  </a:lnTo>
                  <a:lnTo>
                    <a:pt x="208001" y="358410"/>
                  </a:lnTo>
                  <a:lnTo>
                    <a:pt x="259999" y="362083"/>
                  </a:lnTo>
                  <a:lnTo>
                    <a:pt x="311997" y="365740"/>
                  </a:lnTo>
                  <a:lnTo>
                    <a:pt x="363995" y="369380"/>
                  </a:lnTo>
                  <a:lnTo>
                    <a:pt x="415993" y="373003"/>
                  </a:lnTo>
                  <a:lnTo>
                    <a:pt x="467991" y="376610"/>
                  </a:lnTo>
                  <a:lnTo>
                    <a:pt x="519991" y="380199"/>
                  </a:lnTo>
                  <a:lnTo>
                    <a:pt x="521004" y="370448"/>
                  </a:lnTo>
                  <a:lnTo>
                    <a:pt x="523189" y="339495"/>
                  </a:lnTo>
                  <a:lnTo>
                    <a:pt x="526547" y="287337"/>
                  </a:lnTo>
                  <a:lnTo>
                    <a:pt x="531075" y="213969"/>
                  </a:lnTo>
                  <a:lnTo>
                    <a:pt x="535605" y="140871"/>
                  </a:lnTo>
                  <a:lnTo>
                    <a:pt x="538963" y="85248"/>
                  </a:lnTo>
                  <a:lnTo>
                    <a:pt x="541148" y="47102"/>
                  </a:lnTo>
                  <a:lnTo>
                    <a:pt x="542163" y="26431"/>
                  </a:lnTo>
                  <a:lnTo>
                    <a:pt x="442418" y="19610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6252090" y="3982767"/>
              <a:ext cx="541655" cy="377190"/>
            </a:xfrm>
            <a:custGeom>
              <a:rect b="b" l="l" r="r" t="t"/>
              <a:pathLst>
                <a:path extrusionOk="0" h="377189" w="541654">
                  <a:moveTo>
                    <a:pt x="501308" y="0"/>
                  </a:moveTo>
                  <a:lnTo>
                    <a:pt x="335078" y="36525"/>
                  </a:lnTo>
                  <a:lnTo>
                    <a:pt x="336566" y="45390"/>
                  </a:lnTo>
                  <a:lnTo>
                    <a:pt x="345905" y="116307"/>
                  </a:lnTo>
                  <a:lnTo>
                    <a:pt x="353758" y="178358"/>
                  </a:lnTo>
                  <a:lnTo>
                    <a:pt x="0" y="219340"/>
                  </a:lnTo>
                  <a:lnTo>
                    <a:pt x="18821" y="376783"/>
                  </a:lnTo>
                  <a:lnTo>
                    <a:pt x="286550" y="346643"/>
                  </a:lnTo>
                  <a:lnTo>
                    <a:pt x="501016" y="321534"/>
                  </a:lnTo>
                  <a:lnTo>
                    <a:pt x="531457" y="317749"/>
                  </a:lnTo>
                  <a:lnTo>
                    <a:pt x="541375" y="316252"/>
                  </a:lnTo>
                  <a:lnTo>
                    <a:pt x="501308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6252090" y="3982767"/>
              <a:ext cx="541655" cy="377190"/>
            </a:xfrm>
            <a:custGeom>
              <a:rect b="b" l="l" r="r" t="t"/>
              <a:pathLst>
                <a:path extrusionOk="0" h="377189" w="541654">
                  <a:moveTo>
                    <a:pt x="335078" y="36525"/>
                  </a:moveTo>
                  <a:lnTo>
                    <a:pt x="336566" y="45390"/>
                  </a:lnTo>
                  <a:lnTo>
                    <a:pt x="340174" y="71984"/>
                  </a:lnTo>
                  <a:lnTo>
                    <a:pt x="345905" y="116307"/>
                  </a:lnTo>
                  <a:lnTo>
                    <a:pt x="353758" y="178358"/>
                  </a:lnTo>
                  <a:lnTo>
                    <a:pt x="260324" y="189230"/>
                  </a:lnTo>
                  <a:lnTo>
                    <a:pt x="181189" y="198429"/>
                  </a:lnTo>
                  <a:lnTo>
                    <a:pt x="116354" y="205956"/>
                  </a:lnTo>
                  <a:lnTo>
                    <a:pt x="65817" y="211811"/>
                  </a:lnTo>
                  <a:lnTo>
                    <a:pt x="7640" y="218503"/>
                  </a:lnTo>
                  <a:lnTo>
                    <a:pt x="0" y="219340"/>
                  </a:lnTo>
                  <a:lnTo>
                    <a:pt x="18821" y="376783"/>
                  </a:lnTo>
                  <a:lnTo>
                    <a:pt x="65338" y="371558"/>
                  </a:lnTo>
                  <a:lnTo>
                    <a:pt x="118886" y="365530"/>
                  </a:lnTo>
                  <a:lnTo>
                    <a:pt x="192624" y="357225"/>
                  </a:lnTo>
                  <a:lnTo>
                    <a:pt x="286550" y="346643"/>
                  </a:lnTo>
                  <a:lnTo>
                    <a:pt x="378563" y="335980"/>
                  </a:lnTo>
                  <a:lnTo>
                    <a:pt x="450052" y="327611"/>
                  </a:lnTo>
                  <a:lnTo>
                    <a:pt x="501016" y="321534"/>
                  </a:lnTo>
                  <a:lnTo>
                    <a:pt x="541375" y="316252"/>
                  </a:lnTo>
                  <a:lnTo>
                    <a:pt x="501308" y="0"/>
                  </a:lnTo>
                  <a:lnTo>
                    <a:pt x="335078" y="36525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6255573" y="3639229"/>
              <a:ext cx="542290" cy="295910"/>
            </a:xfrm>
            <a:custGeom>
              <a:rect b="b" l="l" r="r" t="t"/>
              <a:pathLst>
                <a:path extrusionOk="0" h="295910" w="542290">
                  <a:moveTo>
                    <a:pt x="13625" y="0"/>
                  </a:moveTo>
                  <a:lnTo>
                    <a:pt x="0" y="229309"/>
                  </a:lnTo>
                  <a:lnTo>
                    <a:pt x="15513" y="230812"/>
                  </a:lnTo>
                  <a:lnTo>
                    <a:pt x="100751" y="240772"/>
                  </a:lnTo>
                  <a:lnTo>
                    <a:pt x="258277" y="259995"/>
                  </a:lnTo>
                  <a:lnTo>
                    <a:pt x="420184" y="280455"/>
                  </a:lnTo>
                  <a:lnTo>
                    <a:pt x="474229" y="287615"/>
                  </a:lnTo>
                  <a:lnTo>
                    <a:pt x="528507" y="295794"/>
                  </a:lnTo>
                  <a:lnTo>
                    <a:pt x="542149" y="67349"/>
                  </a:lnTo>
                  <a:lnTo>
                    <a:pt x="439864" y="55126"/>
                  </a:lnTo>
                  <a:lnTo>
                    <a:pt x="184942" y="22908"/>
                  </a:lnTo>
                  <a:lnTo>
                    <a:pt x="60548" y="6748"/>
                  </a:lnTo>
                  <a:lnTo>
                    <a:pt x="27403" y="2198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6255573" y="3639229"/>
              <a:ext cx="542290" cy="295910"/>
            </a:xfrm>
            <a:custGeom>
              <a:rect b="b" l="l" r="r" t="t"/>
              <a:pathLst>
                <a:path extrusionOk="0" h="295910" w="542290">
                  <a:moveTo>
                    <a:pt x="542149" y="67349"/>
                  </a:moveTo>
                  <a:lnTo>
                    <a:pt x="493057" y="61692"/>
                  </a:lnTo>
                  <a:lnTo>
                    <a:pt x="439864" y="55126"/>
                  </a:lnTo>
                  <a:lnTo>
                    <a:pt x="367574" y="46067"/>
                  </a:lnTo>
                  <a:lnTo>
                    <a:pt x="276188" y="34517"/>
                  </a:lnTo>
                  <a:lnTo>
                    <a:pt x="184942" y="22908"/>
                  </a:lnTo>
                  <a:lnTo>
                    <a:pt x="113062" y="13652"/>
                  </a:lnTo>
                  <a:lnTo>
                    <a:pt x="60548" y="6748"/>
                  </a:lnTo>
                  <a:lnTo>
                    <a:pt x="13625" y="0"/>
                  </a:lnTo>
                  <a:lnTo>
                    <a:pt x="0" y="229309"/>
                  </a:lnTo>
                  <a:lnTo>
                    <a:pt x="49096" y="234634"/>
                  </a:lnTo>
                  <a:lnTo>
                    <a:pt x="100751" y="240772"/>
                  </a:lnTo>
                  <a:lnTo>
                    <a:pt x="170478" y="249227"/>
                  </a:lnTo>
                  <a:lnTo>
                    <a:pt x="258277" y="259995"/>
                  </a:lnTo>
                  <a:lnTo>
                    <a:pt x="348200" y="271248"/>
                  </a:lnTo>
                  <a:lnTo>
                    <a:pt x="420184" y="280455"/>
                  </a:lnTo>
                  <a:lnTo>
                    <a:pt x="474229" y="287615"/>
                  </a:lnTo>
                  <a:lnTo>
                    <a:pt x="528507" y="295794"/>
                  </a:lnTo>
                  <a:lnTo>
                    <a:pt x="542149" y="67349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252152" y="3094524"/>
              <a:ext cx="543560" cy="490220"/>
            </a:xfrm>
            <a:custGeom>
              <a:rect b="b" l="l" r="r" t="t"/>
              <a:pathLst>
                <a:path extrusionOk="0" h="490220" w="543559">
                  <a:moveTo>
                    <a:pt x="53693" y="0"/>
                  </a:moveTo>
                  <a:lnTo>
                    <a:pt x="0" y="427929"/>
                  </a:lnTo>
                  <a:lnTo>
                    <a:pt x="148027" y="446533"/>
                  </a:lnTo>
                  <a:lnTo>
                    <a:pt x="169821" y="272696"/>
                  </a:lnTo>
                  <a:lnTo>
                    <a:pt x="180342" y="277605"/>
                  </a:lnTo>
                  <a:lnTo>
                    <a:pt x="261922" y="329624"/>
                  </a:lnTo>
                  <a:lnTo>
                    <a:pt x="332977" y="376732"/>
                  </a:lnTo>
                  <a:lnTo>
                    <a:pt x="403825" y="424435"/>
                  </a:lnTo>
                  <a:lnTo>
                    <a:pt x="454064" y="459238"/>
                  </a:lnTo>
                  <a:lnTo>
                    <a:pt x="492720" y="490143"/>
                  </a:lnTo>
                  <a:lnTo>
                    <a:pt x="543012" y="57964"/>
                  </a:lnTo>
                  <a:lnTo>
                    <a:pt x="395768" y="40082"/>
                  </a:lnTo>
                  <a:lnTo>
                    <a:pt x="379788" y="162015"/>
                  </a:lnTo>
                  <a:lnTo>
                    <a:pt x="374241" y="202871"/>
                  </a:lnTo>
                  <a:lnTo>
                    <a:pt x="225587" y="111159"/>
                  </a:lnTo>
                  <a:lnTo>
                    <a:pt x="168381" y="75427"/>
                  </a:lnTo>
                  <a:lnTo>
                    <a:pt x="122589" y="46446"/>
                  </a:lnTo>
                  <a:lnTo>
                    <a:pt x="88210" y="24214"/>
                  </a:lnTo>
                  <a:lnTo>
                    <a:pt x="65245" y="8731"/>
                  </a:lnTo>
                  <a:lnTo>
                    <a:pt x="5369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6252152" y="3094524"/>
              <a:ext cx="543560" cy="490220"/>
            </a:xfrm>
            <a:custGeom>
              <a:rect b="b" l="l" r="r" t="t"/>
              <a:pathLst>
                <a:path extrusionOk="0" h="490220" w="543559">
                  <a:moveTo>
                    <a:pt x="395768" y="40082"/>
                  </a:moveTo>
                  <a:lnTo>
                    <a:pt x="390551" y="80623"/>
                  </a:lnTo>
                  <a:lnTo>
                    <a:pt x="385224" y="121266"/>
                  </a:lnTo>
                  <a:lnTo>
                    <a:pt x="379788" y="162015"/>
                  </a:lnTo>
                  <a:lnTo>
                    <a:pt x="374241" y="202871"/>
                  </a:lnTo>
                  <a:lnTo>
                    <a:pt x="294206" y="153640"/>
                  </a:lnTo>
                  <a:lnTo>
                    <a:pt x="225587" y="111159"/>
                  </a:lnTo>
                  <a:lnTo>
                    <a:pt x="168381" y="75427"/>
                  </a:lnTo>
                  <a:lnTo>
                    <a:pt x="122589" y="46446"/>
                  </a:lnTo>
                  <a:lnTo>
                    <a:pt x="88210" y="24214"/>
                  </a:lnTo>
                  <a:lnTo>
                    <a:pt x="53693" y="0"/>
                  </a:lnTo>
                  <a:lnTo>
                    <a:pt x="0" y="427929"/>
                  </a:lnTo>
                  <a:lnTo>
                    <a:pt x="148027" y="446533"/>
                  </a:lnTo>
                  <a:lnTo>
                    <a:pt x="157242" y="372082"/>
                  </a:lnTo>
                  <a:lnTo>
                    <a:pt x="163949" y="318294"/>
                  </a:lnTo>
                  <a:lnTo>
                    <a:pt x="168144" y="285166"/>
                  </a:lnTo>
                  <a:lnTo>
                    <a:pt x="169821" y="272696"/>
                  </a:lnTo>
                  <a:lnTo>
                    <a:pt x="180342" y="277605"/>
                  </a:lnTo>
                  <a:lnTo>
                    <a:pt x="261922" y="329624"/>
                  </a:lnTo>
                  <a:lnTo>
                    <a:pt x="332977" y="376732"/>
                  </a:lnTo>
                  <a:lnTo>
                    <a:pt x="403825" y="424435"/>
                  </a:lnTo>
                  <a:lnTo>
                    <a:pt x="454064" y="459238"/>
                  </a:lnTo>
                  <a:lnTo>
                    <a:pt x="492720" y="490143"/>
                  </a:lnTo>
                  <a:lnTo>
                    <a:pt x="503110" y="401293"/>
                  </a:lnTo>
                  <a:lnTo>
                    <a:pt x="512299" y="322650"/>
                  </a:lnTo>
                  <a:lnTo>
                    <a:pt x="520288" y="254214"/>
                  </a:lnTo>
                  <a:lnTo>
                    <a:pt x="527076" y="195985"/>
                  </a:lnTo>
                  <a:lnTo>
                    <a:pt x="532665" y="147965"/>
                  </a:lnTo>
                  <a:lnTo>
                    <a:pt x="540239" y="82547"/>
                  </a:lnTo>
                  <a:lnTo>
                    <a:pt x="543012" y="57964"/>
                  </a:lnTo>
                  <a:lnTo>
                    <a:pt x="395768" y="40082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7137853" y="4710331"/>
              <a:ext cx="680085" cy="599440"/>
            </a:xfrm>
            <a:custGeom>
              <a:rect b="b" l="l" r="r" t="t"/>
              <a:pathLst>
                <a:path extrusionOk="0" h="599439" w="680084">
                  <a:moveTo>
                    <a:pt x="63093" y="0"/>
                  </a:moveTo>
                  <a:lnTo>
                    <a:pt x="35490" y="34634"/>
                  </a:lnTo>
                  <a:lnTo>
                    <a:pt x="15773" y="68626"/>
                  </a:lnTo>
                  <a:lnTo>
                    <a:pt x="3943" y="101975"/>
                  </a:lnTo>
                  <a:lnTo>
                    <a:pt x="0" y="134682"/>
                  </a:lnTo>
                  <a:lnTo>
                    <a:pt x="588" y="148855"/>
                  </a:lnTo>
                  <a:lnTo>
                    <a:pt x="9385" y="192646"/>
                  </a:lnTo>
                  <a:lnTo>
                    <a:pt x="38581" y="250402"/>
                  </a:lnTo>
                  <a:lnTo>
                    <a:pt x="85255" y="292376"/>
                  </a:lnTo>
                  <a:lnTo>
                    <a:pt x="134697" y="313911"/>
                  </a:lnTo>
                  <a:lnTo>
                    <a:pt x="197777" y="327329"/>
                  </a:lnTo>
                  <a:lnTo>
                    <a:pt x="303479" y="338414"/>
                  </a:lnTo>
                  <a:lnTo>
                    <a:pt x="343013" y="344278"/>
                  </a:lnTo>
                  <a:lnTo>
                    <a:pt x="403535" y="357918"/>
                  </a:lnTo>
                  <a:lnTo>
                    <a:pt x="449302" y="379975"/>
                  </a:lnTo>
                  <a:lnTo>
                    <a:pt x="481271" y="420037"/>
                  </a:lnTo>
                  <a:lnTo>
                    <a:pt x="490373" y="460532"/>
                  </a:lnTo>
                  <a:lnTo>
                    <a:pt x="491007" y="475664"/>
                  </a:lnTo>
                  <a:lnTo>
                    <a:pt x="490264" y="493621"/>
                  </a:lnTo>
                  <a:lnTo>
                    <a:pt x="488032" y="512534"/>
                  </a:lnTo>
                  <a:lnTo>
                    <a:pt x="484306" y="532401"/>
                  </a:lnTo>
                  <a:lnTo>
                    <a:pt x="479018" y="553444"/>
                  </a:lnTo>
                  <a:lnTo>
                    <a:pt x="465443" y="599262"/>
                  </a:lnTo>
                  <a:lnTo>
                    <a:pt x="674293" y="577100"/>
                  </a:lnTo>
                  <a:lnTo>
                    <a:pt x="678559" y="534476"/>
                  </a:lnTo>
                  <a:lnTo>
                    <a:pt x="679792" y="475664"/>
                  </a:lnTo>
                  <a:lnTo>
                    <a:pt x="679683" y="453126"/>
                  </a:lnTo>
                  <a:lnTo>
                    <a:pt x="678559" y="392976"/>
                  </a:lnTo>
                  <a:lnTo>
                    <a:pt x="666194" y="321157"/>
                  </a:lnTo>
                  <a:lnTo>
                    <a:pt x="634226" y="257427"/>
                  </a:lnTo>
                  <a:lnTo>
                    <a:pt x="599281" y="216728"/>
                  </a:lnTo>
                  <a:lnTo>
                    <a:pt x="560908" y="191792"/>
                  </a:lnTo>
                  <a:lnTo>
                    <a:pt x="493149" y="174753"/>
                  </a:lnTo>
                  <a:lnTo>
                    <a:pt x="438484" y="166225"/>
                  </a:lnTo>
                  <a:lnTo>
                    <a:pt x="369964" y="157693"/>
                  </a:lnTo>
                  <a:lnTo>
                    <a:pt x="313121" y="149064"/>
                  </a:lnTo>
                  <a:lnTo>
                    <a:pt x="268742" y="138515"/>
                  </a:lnTo>
                  <a:lnTo>
                    <a:pt x="217374" y="111671"/>
                  </a:lnTo>
                  <a:lnTo>
                    <a:pt x="208000" y="87792"/>
                  </a:lnTo>
                  <a:lnTo>
                    <a:pt x="208720" y="80093"/>
                  </a:lnTo>
                  <a:lnTo>
                    <a:pt x="227177" y="46161"/>
                  </a:lnTo>
                  <a:lnTo>
                    <a:pt x="229623" y="43731"/>
                  </a:lnTo>
                  <a:lnTo>
                    <a:pt x="63093" y="0"/>
                  </a:lnTo>
                  <a:close/>
                </a:path>
                <a:path extrusionOk="0" h="599439" w="680084">
                  <a:moveTo>
                    <a:pt x="231317" y="42047"/>
                  </a:moveTo>
                  <a:lnTo>
                    <a:pt x="229623" y="43731"/>
                  </a:lnTo>
                  <a:lnTo>
                    <a:pt x="231875" y="44322"/>
                  </a:lnTo>
                  <a:lnTo>
                    <a:pt x="231317" y="420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7137853" y="4710331"/>
              <a:ext cx="680085" cy="599440"/>
            </a:xfrm>
            <a:custGeom>
              <a:rect b="b" l="l" r="r" t="t"/>
              <a:pathLst>
                <a:path extrusionOk="0" h="599439" w="680084">
                  <a:moveTo>
                    <a:pt x="674293" y="577100"/>
                  </a:moveTo>
                  <a:lnTo>
                    <a:pt x="678559" y="534476"/>
                  </a:lnTo>
                  <a:lnTo>
                    <a:pt x="679837" y="470970"/>
                  </a:lnTo>
                  <a:lnTo>
                    <a:pt x="679517" y="433786"/>
                  </a:lnTo>
                  <a:lnTo>
                    <a:pt x="678559" y="392976"/>
                  </a:lnTo>
                  <a:lnTo>
                    <a:pt x="666194" y="321157"/>
                  </a:lnTo>
                  <a:lnTo>
                    <a:pt x="634226" y="257427"/>
                  </a:lnTo>
                  <a:lnTo>
                    <a:pt x="599281" y="216728"/>
                  </a:lnTo>
                  <a:lnTo>
                    <a:pt x="560908" y="191792"/>
                  </a:lnTo>
                  <a:lnTo>
                    <a:pt x="493149" y="174753"/>
                  </a:lnTo>
                  <a:lnTo>
                    <a:pt x="438484" y="166225"/>
                  </a:lnTo>
                  <a:lnTo>
                    <a:pt x="369964" y="157693"/>
                  </a:lnTo>
                  <a:lnTo>
                    <a:pt x="313121" y="149064"/>
                  </a:lnTo>
                  <a:lnTo>
                    <a:pt x="268742" y="138515"/>
                  </a:lnTo>
                  <a:lnTo>
                    <a:pt x="217374" y="111671"/>
                  </a:lnTo>
                  <a:lnTo>
                    <a:pt x="210878" y="72344"/>
                  </a:lnTo>
                  <a:lnTo>
                    <a:pt x="63093" y="0"/>
                  </a:lnTo>
                  <a:lnTo>
                    <a:pt x="35490" y="34634"/>
                  </a:lnTo>
                  <a:lnTo>
                    <a:pt x="15773" y="68626"/>
                  </a:lnTo>
                  <a:lnTo>
                    <a:pt x="3943" y="101975"/>
                  </a:lnTo>
                  <a:lnTo>
                    <a:pt x="0" y="134682"/>
                  </a:lnTo>
                  <a:lnTo>
                    <a:pt x="588" y="148855"/>
                  </a:lnTo>
                  <a:lnTo>
                    <a:pt x="9385" y="192646"/>
                  </a:lnTo>
                  <a:lnTo>
                    <a:pt x="38581" y="250402"/>
                  </a:lnTo>
                  <a:lnTo>
                    <a:pt x="85255" y="292376"/>
                  </a:lnTo>
                  <a:lnTo>
                    <a:pt x="134697" y="313911"/>
                  </a:lnTo>
                  <a:lnTo>
                    <a:pt x="197777" y="327329"/>
                  </a:lnTo>
                  <a:lnTo>
                    <a:pt x="250633" y="333086"/>
                  </a:lnTo>
                  <a:lnTo>
                    <a:pt x="303479" y="338414"/>
                  </a:lnTo>
                  <a:lnTo>
                    <a:pt x="343013" y="344278"/>
                  </a:lnTo>
                  <a:lnTo>
                    <a:pt x="403535" y="357918"/>
                  </a:lnTo>
                  <a:lnTo>
                    <a:pt x="449302" y="379975"/>
                  </a:lnTo>
                  <a:lnTo>
                    <a:pt x="481271" y="420037"/>
                  </a:lnTo>
                  <a:lnTo>
                    <a:pt x="490373" y="460532"/>
                  </a:lnTo>
                  <a:lnTo>
                    <a:pt x="491007" y="475664"/>
                  </a:lnTo>
                  <a:lnTo>
                    <a:pt x="490264" y="493621"/>
                  </a:lnTo>
                  <a:lnTo>
                    <a:pt x="484306" y="532401"/>
                  </a:lnTo>
                  <a:lnTo>
                    <a:pt x="472268" y="576246"/>
                  </a:lnTo>
                  <a:lnTo>
                    <a:pt x="465443" y="599262"/>
                  </a:lnTo>
                  <a:lnTo>
                    <a:pt x="674293" y="577100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7275088" y="4046271"/>
              <a:ext cx="543560" cy="618490"/>
            </a:xfrm>
            <a:custGeom>
              <a:rect b="b" l="l" r="r" t="t"/>
              <a:pathLst>
                <a:path extrusionOk="0" h="618489" w="543559">
                  <a:moveTo>
                    <a:pt x="502970" y="0"/>
                  </a:moveTo>
                  <a:lnTo>
                    <a:pt x="469805" y="19794"/>
                  </a:lnTo>
                  <a:lnTo>
                    <a:pt x="10815" y="305015"/>
                  </a:lnTo>
                  <a:lnTo>
                    <a:pt x="0" y="317995"/>
                  </a:lnTo>
                  <a:lnTo>
                    <a:pt x="245869" y="468007"/>
                  </a:lnTo>
                  <a:lnTo>
                    <a:pt x="431356" y="579242"/>
                  </a:lnTo>
                  <a:lnTo>
                    <a:pt x="467472" y="600220"/>
                  </a:lnTo>
                  <a:lnTo>
                    <a:pt x="490734" y="613149"/>
                  </a:lnTo>
                  <a:lnTo>
                    <a:pt x="501142" y="618030"/>
                  </a:lnTo>
                  <a:lnTo>
                    <a:pt x="542988" y="468158"/>
                  </a:lnTo>
                  <a:lnTo>
                    <a:pt x="475247" y="428203"/>
                  </a:lnTo>
                  <a:lnTo>
                    <a:pt x="440726" y="408927"/>
                  </a:lnTo>
                  <a:lnTo>
                    <a:pt x="440726" y="368261"/>
                  </a:lnTo>
                  <a:lnTo>
                    <a:pt x="329919" y="368261"/>
                  </a:lnTo>
                  <a:lnTo>
                    <a:pt x="326215" y="366442"/>
                  </a:lnTo>
                  <a:lnTo>
                    <a:pt x="235475" y="317308"/>
                  </a:lnTo>
                  <a:lnTo>
                    <a:pt x="225204" y="311851"/>
                  </a:lnTo>
                  <a:lnTo>
                    <a:pt x="221500" y="310032"/>
                  </a:lnTo>
                  <a:lnTo>
                    <a:pt x="276348" y="277399"/>
                  </a:lnTo>
                  <a:lnTo>
                    <a:pt x="329919" y="244764"/>
                  </a:lnTo>
                  <a:lnTo>
                    <a:pt x="440726" y="244764"/>
                  </a:lnTo>
                  <a:lnTo>
                    <a:pt x="440726" y="204901"/>
                  </a:lnTo>
                  <a:lnTo>
                    <a:pt x="446756" y="200838"/>
                  </a:lnTo>
                  <a:lnTo>
                    <a:pt x="543024" y="132332"/>
                  </a:lnTo>
                  <a:lnTo>
                    <a:pt x="502970" y="0"/>
                  </a:lnTo>
                  <a:close/>
                </a:path>
                <a:path extrusionOk="0" h="618489" w="543559">
                  <a:moveTo>
                    <a:pt x="440726" y="244764"/>
                  </a:moveTo>
                  <a:lnTo>
                    <a:pt x="329919" y="244764"/>
                  </a:lnTo>
                  <a:lnTo>
                    <a:pt x="329919" y="368261"/>
                  </a:lnTo>
                  <a:lnTo>
                    <a:pt x="440726" y="368261"/>
                  </a:lnTo>
                  <a:lnTo>
                    <a:pt x="440726" y="2447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7275088" y="4046271"/>
              <a:ext cx="543560" cy="618490"/>
            </a:xfrm>
            <a:custGeom>
              <a:rect b="b" l="l" r="r" t="t"/>
              <a:pathLst>
                <a:path extrusionOk="0" h="618489" w="543559">
                  <a:moveTo>
                    <a:pt x="542988" y="468158"/>
                  </a:moveTo>
                  <a:lnTo>
                    <a:pt x="495274" y="439812"/>
                  </a:lnTo>
                  <a:lnTo>
                    <a:pt x="459480" y="419187"/>
                  </a:lnTo>
                  <a:lnTo>
                    <a:pt x="440726" y="408927"/>
                  </a:lnTo>
                  <a:lnTo>
                    <a:pt x="440726" y="204901"/>
                  </a:lnTo>
                  <a:lnTo>
                    <a:pt x="446756" y="200838"/>
                  </a:lnTo>
                  <a:lnTo>
                    <a:pt x="458065" y="192937"/>
                  </a:lnTo>
                  <a:lnTo>
                    <a:pt x="474656" y="181197"/>
                  </a:lnTo>
                  <a:lnTo>
                    <a:pt x="496530" y="165618"/>
                  </a:lnTo>
                  <a:lnTo>
                    <a:pt x="507997" y="157451"/>
                  </a:lnTo>
                  <a:lnTo>
                    <a:pt x="519569" y="149180"/>
                  </a:lnTo>
                  <a:lnTo>
                    <a:pt x="531246" y="140807"/>
                  </a:lnTo>
                  <a:lnTo>
                    <a:pt x="543024" y="132332"/>
                  </a:lnTo>
                  <a:lnTo>
                    <a:pt x="502970" y="0"/>
                  </a:lnTo>
                  <a:lnTo>
                    <a:pt x="469805" y="19794"/>
                  </a:lnTo>
                  <a:lnTo>
                    <a:pt x="434331" y="41555"/>
                  </a:lnTo>
                  <a:lnTo>
                    <a:pt x="386262" y="71225"/>
                  </a:lnTo>
                  <a:lnTo>
                    <a:pt x="325596" y="108804"/>
                  </a:lnTo>
                  <a:lnTo>
                    <a:pt x="252335" y="154292"/>
                  </a:lnTo>
                  <a:lnTo>
                    <a:pt x="179031" y="199874"/>
                  </a:lnTo>
                  <a:lnTo>
                    <a:pt x="118228" y="237737"/>
                  </a:lnTo>
                  <a:lnTo>
                    <a:pt x="69924" y="267883"/>
                  </a:lnTo>
                  <a:lnTo>
                    <a:pt x="34120" y="290309"/>
                  </a:lnTo>
                  <a:lnTo>
                    <a:pt x="11" y="312000"/>
                  </a:lnTo>
                  <a:lnTo>
                    <a:pt x="0" y="317995"/>
                  </a:lnTo>
                  <a:lnTo>
                    <a:pt x="40981" y="342996"/>
                  </a:lnTo>
                  <a:lnTo>
                    <a:pt x="81961" y="367998"/>
                  </a:lnTo>
                  <a:lnTo>
                    <a:pt x="122940" y="393001"/>
                  </a:lnTo>
                  <a:lnTo>
                    <a:pt x="163917" y="418003"/>
                  </a:lnTo>
                  <a:lnTo>
                    <a:pt x="204893" y="443006"/>
                  </a:lnTo>
                  <a:lnTo>
                    <a:pt x="245869" y="468007"/>
                  </a:lnTo>
                  <a:lnTo>
                    <a:pt x="320555" y="513136"/>
                  </a:lnTo>
                  <a:lnTo>
                    <a:pt x="382384" y="550214"/>
                  </a:lnTo>
                  <a:lnTo>
                    <a:pt x="431356" y="579242"/>
                  </a:lnTo>
                  <a:lnTo>
                    <a:pt x="467472" y="600220"/>
                  </a:lnTo>
                  <a:lnTo>
                    <a:pt x="501142" y="618030"/>
                  </a:lnTo>
                  <a:lnTo>
                    <a:pt x="542988" y="468158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3" name="Google Shape;233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93414" y="4287860"/>
              <a:ext cx="114768" cy="129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1896" y="2086699"/>
              <a:ext cx="860770" cy="421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12"/>
            <p:cNvSpPr/>
            <p:nvPr/>
          </p:nvSpPr>
          <p:spPr>
            <a:xfrm>
              <a:off x="7275107" y="3464906"/>
              <a:ext cx="543560" cy="554990"/>
            </a:xfrm>
            <a:custGeom>
              <a:rect b="b" l="l" r="r" t="t"/>
              <a:pathLst>
                <a:path extrusionOk="0" h="554989" w="543559">
                  <a:moveTo>
                    <a:pt x="93700" y="0"/>
                  </a:moveTo>
                  <a:lnTo>
                    <a:pt x="57113" y="169621"/>
                  </a:lnTo>
                  <a:lnTo>
                    <a:pt x="196161" y="190415"/>
                  </a:lnTo>
                  <a:lnTo>
                    <a:pt x="241239" y="196916"/>
                  </a:lnTo>
                  <a:lnTo>
                    <a:pt x="230650" y="207619"/>
                  </a:lnTo>
                  <a:lnTo>
                    <a:pt x="209155" y="232072"/>
                  </a:lnTo>
                  <a:lnTo>
                    <a:pt x="176752" y="270274"/>
                  </a:lnTo>
                  <a:lnTo>
                    <a:pt x="86609" y="378112"/>
                  </a:lnTo>
                  <a:lnTo>
                    <a:pt x="48760" y="422176"/>
                  </a:lnTo>
                  <a:lnTo>
                    <a:pt x="19891" y="454411"/>
                  </a:lnTo>
                  <a:lnTo>
                    <a:pt x="0" y="474814"/>
                  </a:lnTo>
                  <a:lnTo>
                    <a:pt x="321606" y="528945"/>
                  </a:lnTo>
                  <a:lnTo>
                    <a:pt x="413329" y="544897"/>
                  </a:lnTo>
                  <a:lnTo>
                    <a:pt x="441920" y="550096"/>
                  </a:lnTo>
                  <a:lnTo>
                    <a:pt x="458999" y="553443"/>
                  </a:lnTo>
                  <a:lnTo>
                    <a:pt x="464564" y="554940"/>
                  </a:lnTo>
                  <a:lnTo>
                    <a:pt x="487630" y="389369"/>
                  </a:lnTo>
                  <a:lnTo>
                    <a:pt x="409259" y="374364"/>
                  </a:lnTo>
                  <a:lnTo>
                    <a:pt x="341110" y="360644"/>
                  </a:lnTo>
                  <a:lnTo>
                    <a:pt x="373134" y="313152"/>
                  </a:lnTo>
                  <a:lnTo>
                    <a:pt x="403038" y="269347"/>
                  </a:lnTo>
                  <a:lnTo>
                    <a:pt x="430821" y="229228"/>
                  </a:lnTo>
                  <a:lnTo>
                    <a:pt x="456483" y="192795"/>
                  </a:lnTo>
                  <a:lnTo>
                    <a:pt x="480021" y="160049"/>
                  </a:lnTo>
                  <a:lnTo>
                    <a:pt x="513579" y="114611"/>
                  </a:lnTo>
                  <a:lnTo>
                    <a:pt x="543001" y="78245"/>
                  </a:lnTo>
                  <a:lnTo>
                    <a:pt x="168592" y="13611"/>
                  </a:lnTo>
                  <a:lnTo>
                    <a:pt x="9370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7275107" y="3464906"/>
              <a:ext cx="543560" cy="554990"/>
            </a:xfrm>
            <a:custGeom>
              <a:rect b="b" l="l" r="r" t="t"/>
              <a:pathLst>
                <a:path extrusionOk="0" h="554989" w="543559">
                  <a:moveTo>
                    <a:pt x="487630" y="389369"/>
                  </a:moveTo>
                  <a:lnTo>
                    <a:pt x="447167" y="381707"/>
                  </a:lnTo>
                  <a:lnTo>
                    <a:pt x="409259" y="374364"/>
                  </a:lnTo>
                  <a:lnTo>
                    <a:pt x="373906" y="367342"/>
                  </a:lnTo>
                  <a:lnTo>
                    <a:pt x="341110" y="360644"/>
                  </a:lnTo>
                  <a:lnTo>
                    <a:pt x="373134" y="313152"/>
                  </a:lnTo>
                  <a:lnTo>
                    <a:pt x="403038" y="269347"/>
                  </a:lnTo>
                  <a:lnTo>
                    <a:pt x="430821" y="229228"/>
                  </a:lnTo>
                  <a:lnTo>
                    <a:pt x="456483" y="192795"/>
                  </a:lnTo>
                  <a:lnTo>
                    <a:pt x="480021" y="160049"/>
                  </a:lnTo>
                  <a:lnTo>
                    <a:pt x="513579" y="114611"/>
                  </a:lnTo>
                  <a:lnTo>
                    <a:pt x="543001" y="78245"/>
                  </a:lnTo>
                  <a:lnTo>
                    <a:pt x="459802" y="64007"/>
                  </a:lnTo>
                  <a:lnTo>
                    <a:pt x="384921" y="51156"/>
                  </a:lnTo>
                  <a:lnTo>
                    <a:pt x="318360" y="39691"/>
                  </a:lnTo>
                  <a:lnTo>
                    <a:pt x="260118" y="29612"/>
                  </a:lnTo>
                  <a:lnTo>
                    <a:pt x="210196" y="20919"/>
                  </a:lnTo>
                  <a:lnTo>
                    <a:pt x="168592" y="13611"/>
                  </a:lnTo>
                  <a:lnTo>
                    <a:pt x="110345" y="3152"/>
                  </a:lnTo>
                  <a:lnTo>
                    <a:pt x="93700" y="0"/>
                  </a:lnTo>
                  <a:lnTo>
                    <a:pt x="57113" y="169621"/>
                  </a:lnTo>
                  <a:lnTo>
                    <a:pt x="104101" y="176769"/>
                  </a:lnTo>
                  <a:lnTo>
                    <a:pt x="150450" y="183701"/>
                  </a:lnTo>
                  <a:lnTo>
                    <a:pt x="196161" y="190415"/>
                  </a:lnTo>
                  <a:lnTo>
                    <a:pt x="241239" y="196916"/>
                  </a:lnTo>
                  <a:lnTo>
                    <a:pt x="230650" y="207619"/>
                  </a:lnTo>
                  <a:lnTo>
                    <a:pt x="209155" y="232072"/>
                  </a:lnTo>
                  <a:lnTo>
                    <a:pt x="176752" y="270274"/>
                  </a:lnTo>
                  <a:lnTo>
                    <a:pt x="133440" y="322225"/>
                  </a:lnTo>
                  <a:lnTo>
                    <a:pt x="86609" y="378112"/>
                  </a:lnTo>
                  <a:lnTo>
                    <a:pt x="48760" y="422176"/>
                  </a:lnTo>
                  <a:lnTo>
                    <a:pt x="19891" y="454411"/>
                  </a:lnTo>
                  <a:lnTo>
                    <a:pt x="0" y="474814"/>
                  </a:lnTo>
                  <a:lnTo>
                    <a:pt x="97671" y="491126"/>
                  </a:lnTo>
                  <a:lnTo>
                    <a:pt x="183830" y="505585"/>
                  </a:lnTo>
                  <a:lnTo>
                    <a:pt x="258475" y="518191"/>
                  </a:lnTo>
                  <a:lnTo>
                    <a:pt x="321606" y="528945"/>
                  </a:lnTo>
                  <a:lnTo>
                    <a:pt x="373224" y="537847"/>
                  </a:lnTo>
                  <a:lnTo>
                    <a:pt x="413329" y="544897"/>
                  </a:lnTo>
                  <a:lnTo>
                    <a:pt x="458999" y="553443"/>
                  </a:lnTo>
                  <a:lnTo>
                    <a:pt x="464564" y="554940"/>
                  </a:lnTo>
                  <a:lnTo>
                    <a:pt x="487630" y="389369"/>
                  </a:lnTo>
                  <a:close/>
                </a:path>
              </a:pathLst>
            </a:custGeom>
            <a:noFill/>
            <a:ln cap="flat" cmpd="sng" w="95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37" name="Google Shape;237;p12"/>
          <p:cNvGrpSpPr/>
          <p:nvPr/>
        </p:nvGrpSpPr>
        <p:grpSpPr>
          <a:xfrm>
            <a:off x="7571041" y="711404"/>
            <a:ext cx="932429" cy="244104"/>
            <a:chOff x="7571041" y="711404"/>
            <a:chExt cx="932429" cy="244104"/>
          </a:xfrm>
        </p:grpSpPr>
        <p:sp>
          <p:nvSpPr>
            <p:cNvPr id="238" name="Google Shape;238;p12"/>
            <p:cNvSpPr/>
            <p:nvPr/>
          </p:nvSpPr>
          <p:spPr>
            <a:xfrm>
              <a:off x="7571041" y="715671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40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90" y="33718"/>
                  </a:lnTo>
                  <a:lnTo>
                    <a:pt x="32575" y="33540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31"/>
                  </a:lnTo>
                  <a:lnTo>
                    <a:pt x="279" y="52209"/>
                  </a:lnTo>
                  <a:lnTo>
                    <a:pt x="1028" y="189293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9" name="Google Shape;239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34663" y="763820"/>
              <a:ext cx="180929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846340" y="763110"/>
              <a:ext cx="120002" cy="192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90315" y="712894"/>
              <a:ext cx="126579" cy="189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47092" y="761047"/>
              <a:ext cx="180928" cy="140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2"/>
            <p:cNvSpPr/>
            <p:nvPr/>
          </p:nvSpPr>
          <p:spPr>
            <a:xfrm>
              <a:off x="8359432" y="711404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575" y="33540"/>
                  </a:moveTo>
                  <a:lnTo>
                    <a:pt x="32397" y="0"/>
                  </a:lnTo>
                  <a:lnTo>
                    <a:pt x="0" y="177"/>
                  </a:lnTo>
                  <a:lnTo>
                    <a:pt x="177" y="33718"/>
                  </a:lnTo>
                  <a:lnTo>
                    <a:pt x="32575" y="33540"/>
                  </a:lnTo>
                  <a:close/>
                </a:path>
                <a:path extrusionOk="0" h="189865" w="33654">
                  <a:moveTo>
                    <a:pt x="33413" y="189128"/>
                  </a:moveTo>
                  <a:lnTo>
                    <a:pt x="32677" y="52031"/>
                  </a:lnTo>
                  <a:lnTo>
                    <a:pt x="279" y="52209"/>
                  </a:lnTo>
                  <a:lnTo>
                    <a:pt x="1016" y="189306"/>
                  </a:lnTo>
                  <a:lnTo>
                    <a:pt x="33413" y="18912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4" name="Google Shape;244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23996" y="760003"/>
              <a:ext cx="79474" cy="140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12"/>
          <p:cNvGrpSpPr/>
          <p:nvPr/>
        </p:nvGrpSpPr>
        <p:grpSpPr>
          <a:xfrm>
            <a:off x="8574055" y="758365"/>
            <a:ext cx="252954" cy="144288"/>
            <a:chOff x="8574055" y="758365"/>
            <a:chExt cx="252954" cy="144288"/>
          </a:xfrm>
        </p:grpSpPr>
        <p:pic>
          <p:nvPicPr>
            <p:cNvPr id="246" name="Google Shape;246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74055" y="759244"/>
              <a:ext cx="114500" cy="143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714181" y="758365"/>
              <a:ext cx="112828" cy="1404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12"/>
          <p:cNvGrpSpPr/>
          <p:nvPr/>
        </p:nvGrpSpPr>
        <p:grpSpPr>
          <a:xfrm>
            <a:off x="6880928" y="1028937"/>
            <a:ext cx="586248" cy="244321"/>
            <a:chOff x="6880928" y="1028937"/>
            <a:chExt cx="586248" cy="244321"/>
          </a:xfrm>
        </p:grpSpPr>
        <p:pic>
          <p:nvPicPr>
            <p:cNvPr id="249" name="Google Shape;249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880928" y="1080187"/>
              <a:ext cx="252547" cy="193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156889" y="1078701"/>
              <a:ext cx="250812" cy="193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2"/>
            <p:cNvSpPr/>
            <p:nvPr/>
          </p:nvSpPr>
          <p:spPr>
            <a:xfrm>
              <a:off x="7433521" y="1028937"/>
              <a:ext cx="33655" cy="189865"/>
            </a:xfrm>
            <a:custGeom>
              <a:rect b="b" l="l" r="r" t="t"/>
              <a:pathLst>
                <a:path extrusionOk="0" h="189865" w="33654">
                  <a:moveTo>
                    <a:pt x="32392" y="0"/>
                  </a:moveTo>
                  <a:lnTo>
                    <a:pt x="0" y="176"/>
                  </a:lnTo>
                  <a:lnTo>
                    <a:pt x="1022" y="189299"/>
                  </a:lnTo>
                  <a:lnTo>
                    <a:pt x="33418" y="189123"/>
                  </a:lnTo>
                  <a:lnTo>
                    <a:pt x="32392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52" name="Google Shape;252;p12"/>
          <p:cNvGrpSpPr/>
          <p:nvPr/>
        </p:nvGrpSpPr>
        <p:grpSpPr>
          <a:xfrm>
            <a:off x="7558272" y="1027793"/>
            <a:ext cx="256787" cy="192928"/>
            <a:chOff x="7558272" y="1027793"/>
            <a:chExt cx="256787" cy="192928"/>
          </a:xfrm>
        </p:grpSpPr>
        <p:pic>
          <p:nvPicPr>
            <p:cNvPr id="253" name="Google Shape;253;p1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558272" y="1027793"/>
              <a:ext cx="120221" cy="192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00558" y="1076497"/>
              <a:ext cx="114501" cy="1434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12"/>
          <p:cNvGrpSpPr/>
          <p:nvPr/>
        </p:nvGrpSpPr>
        <p:grpSpPr>
          <a:xfrm>
            <a:off x="7896481" y="1023815"/>
            <a:ext cx="376509" cy="194328"/>
            <a:chOff x="7896481" y="1023815"/>
            <a:chExt cx="376509" cy="194328"/>
          </a:xfrm>
        </p:grpSpPr>
        <p:pic>
          <p:nvPicPr>
            <p:cNvPr id="256" name="Google Shape;256;p1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896481" y="1025230"/>
              <a:ext cx="113745" cy="190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031520" y="1024524"/>
              <a:ext cx="109955" cy="193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163040" y="1023815"/>
              <a:ext cx="109950" cy="1936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12"/>
          <p:cNvGrpSpPr/>
          <p:nvPr/>
        </p:nvGrpSpPr>
        <p:grpSpPr>
          <a:xfrm>
            <a:off x="8360143" y="1071674"/>
            <a:ext cx="347044" cy="196689"/>
            <a:chOff x="8360143" y="1071674"/>
            <a:chExt cx="347044" cy="196689"/>
          </a:xfrm>
        </p:grpSpPr>
        <p:pic>
          <p:nvPicPr>
            <p:cNvPr id="260" name="Google Shape;260;p1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360143" y="1072952"/>
              <a:ext cx="119908" cy="195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510134" y="1071674"/>
              <a:ext cx="197053" cy="1434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p1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793586" y="1070546"/>
            <a:ext cx="126455" cy="14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2"/>
          <p:cNvGrpSpPr/>
          <p:nvPr/>
        </p:nvGrpSpPr>
        <p:grpSpPr>
          <a:xfrm>
            <a:off x="9008568" y="1067624"/>
            <a:ext cx="508990" cy="144204"/>
            <a:chOff x="9008568" y="1067624"/>
            <a:chExt cx="508990" cy="144204"/>
          </a:xfrm>
        </p:grpSpPr>
        <p:pic>
          <p:nvPicPr>
            <p:cNvPr id="264" name="Google Shape;264;p1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008568" y="1068919"/>
              <a:ext cx="180931" cy="14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213180" y="1067624"/>
              <a:ext cx="243141" cy="144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12"/>
            <p:cNvSpPr/>
            <p:nvPr/>
          </p:nvSpPr>
          <p:spPr>
            <a:xfrm>
              <a:off x="9484538" y="1170785"/>
              <a:ext cx="33020" cy="36830"/>
            </a:xfrm>
            <a:custGeom>
              <a:rect b="b" l="l" r="r" t="t"/>
              <a:pathLst>
                <a:path extrusionOk="0" h="36830" w="33020">
                  <a:moveTo>
                    <a:pt x="32400" y="0"/>
                  </a:moveTo>
                  <a:lnTo>
                    <a:pt x="0" y="176"/>
                  </a:lnTo>
                  <a:lnTo>
                    <a:pt x="195" y="36363"/>
                  </a:lnTo>
                  <a:lnTo>
                    <a:pt x="32594" y="36187"/>
                  </a:lnTo>
                  <a:lnTo>
                    <a:pt x="3240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8766388" y="498096"/>
            <a:ext cx="1080135" cy="3600450"/>
            <a:chOff x="8766388" y="498096"/>
            <a:chExt cx="1080135" cy="3600450"/>
          </a:xfrm>
        </p:grpSpPr>
        <p:sp>
          <p:nvSpPr>
            <p:cNvPr id="272" name="Google Shape;272;p13"/>
            <p:cNvSpPr/>
            <p:nvPr/>
          </p:nvSpPr>
          <p:spPr>
            <a:xfrm>
              <a:off x="8766388" y="498096"/>
              <a:ext cx="1080135" cy="3600450"/>
            </a:xfrm>
            <a:custGeom>
              <a:rect b="b" l="l" r="r" t="t"/>
              <a:pathLst>
                <a:path extrusionOk="0" h="3600450" w="1080134">
                  <a:moveTo>
                    <a:pt x="1080007" y="0"/>
                  </a:moveTo>
                  <a:lnTo>
                    <a:pt x="0" y="0"/>
                  </a:lnTo>
                  <a:lnTo>
                    <a:pt x="0" y="3600002"/>
                  </a:lnTo>
                  <a:lnTo>
                    <a:pt x="1080007" y="3600002"/>
                  </a:lnTo>
                  <a:lnTo>
                    <a:pt x="1080007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66388" y="498096"/>
              <a:ext cx="1080135" cy="3600450"/>
            </a:xfrm>
            <a:custGeom>
              <a:rect b="b" l="l" r="r" t="t"/>
              <a:pathLst>
                <a:path extrusionOk="0" h="3600450" w="1080134">
                  <a:moveTo>
                    <a:pt x="0" y="0"/>
                  </a:moveTo>
                  <a:lnTo>
                    <a:pt x="1080007" y="0"/>
                  </a:lnTo>
                  <a:lnTo>
                    <a:pt x="1080007" y="3600002"/>
                  </a:lnTo>
                  <a:lnTo>
                    <a:pt x="0" y="360000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74" name="Google Shape;27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77614" y="2091024"/>
              <a:ext cx="103061" cy="82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3"/>
            <p:cNvSpPr/>
            <p:nvPr/>
          </p:nvSpPr>
          <p:spPr>
            <a:xfrm>
              <a:off x="9479699" y="2192948"/>
              <a:ext cx="136525" cy="17145"/>
            </a:xfrm>
            <a:custGeom>
              <a:rect b="b" l="l" r="r" t="t"/>
              <a:pathLst>
                <a:path extrusionOk="0" h="17144" w="136525">
                  <a:moveTo>
                    <a:pt x="98882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98882" y="16764"/>
                  </a:lnTo>
                  <a:lnTo>
                    <a:pt x="98882" y="0"/>
                  </a:lnTo>
                  <a:close/>
                </a:path>
                <a:path extrusionOk="0" h="17144" w="136525">
                  <a:moveTo>
                    <a:pt x="136410" y="0"/>
                  </a:moveTo>
                  <a:lnTo>
                    <a:pt x="117360" y="0"/>
                  </a:lnTo>
                  <a:lnTo>
                    <a:pt x="117360" y="16764"/>
                  </a:lnTo>
                  <a:lnTo>
                    <a:pt x="136410" y="16764"/>
                  </a:lnTo>
                  <a:lnTo>
                    <a:pt x="1364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76" name="Google Shape;276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77614" y="3278265"/>
              <a:ext cx="103061" cy="90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79710" y="3389743"/>
              <a:ext cx="100966" cy="8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249014" y="2282479"/>
              <a:ext cx="367096" cy="1115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13"/>
            <p:cNvSpPr/>
            <p:nvPr/>
          </p:nvSpPr>
          <p:spPr>
            <a:xfrm>
              <a:off x="9251099" y="3421978"/>
              <a:ext cx="99060" cy="19050"/>
            </a:xfrm>
            <a:custGeom>
              <a:rect b="b" l="l" r="r" t="t"/>
              <a:pathLst>
                <a:path extrusionOk="0" h="19050" w="99059">
                  <a:moveTo>
                    <a:pt x="1906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062" y="19050"/>
                  </a:lnTo>
                  <a:lnTo>
                    <a:pt x="19062" y="0"/>
                  </a:lnTo>
                  <a:close/>
                </a:path>
                <a:path extrusionOk="0" h="19050" w="99059">
                  <a:moveTo>
                    <a:pt x="98882" y="0"/>
                  </a:moveTo>
                  <a:lnTo>
                    <a:pt x="79819" y="0"/>
                  </a:lnTo>
                  <a:lnTo>
                    <a:pt x="79819" y="19050"/>
                  </a:lnTo>
                  <a:lnTo>
                    <a:pt x="98882" y="19050"/>
                  </a:lnTo>
                  <a:lnTo>
                    <a:pt x="98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0" name="Google Shape;28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20414" y="2112552"/>
              <a:ext cx="103061" cy="187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3"/>
            <p:cNvSpPr/>
            <p:nvPr/>
          </p:nvSpPr>
          <p:spPr>
            <a:xfrm>
              <a:off x="9022510" y="2320236"/>
              <a:ext cx="100965" cy="53975"/>
            </a:xfrm>
            <a:custGeom>
              <a:rect b="b" l="l" r="r" t="t"/>
              <a:pathLst>
                <a:path extrusionOk="0" h="53975" w="100965">
                  <a:moveTo>
                    <a:pt x="98870" y="0"/>
                  </a:moveTo>
                  <a:lnTo>
                    <a:pt x="0" y="0"/>
                  </a:lnTo>
                  <a:lnTo>
                    <a:pt x="0" y="16761"/>
                  </a:lnTo>
                  <a:lnTo>
                    <a:pt x="58737" y="16761"/>
                  </a:lnTo>
                  <a:lnTo>
                    <a:pt x="65246" y="17683"/>
                  </a:lnTo>
                  <a:lnTo>
                    <a:pt x="75088" y="20793"/>
                  </a:lnTo>
                  <a:lnTo>
                    <a:pt x="78138" y="22860"/>
                  </a:lnTo>
                  <a:lnTo>
                    <a:pt x="82519" y="28637"/>
                  </a:lnTo>
                  <a:lnTo>
                    <a:pt x="83632" y="31906"/>
                  </a:lnTo>
                  <a:lnTo>
                    <a:pt x="83632" y="39621"/>
                  </a:lnTo>
                  <a:lnTo>
                    <a:pt x="82486" y="43685"/>
                  </a:lnTo>
                  <a:lnTo>
                    <a:pt x="80200" y="47750"/>
                  </a:lnTo>
                  <a:lnTo>
                    <a:pt x="95662" y="53718"/>
                  </a:lnTo>
                  <a:lnTo>
                    <a:pt x="99187" y="47876"/>
                  </a:lnTo>
                  <a:lnTo>
                    <a:pt x="100966" y="42130"/>
                  </a:lnTo>
                  <a:lnTo>
                    <a:pt x="100966" y="32572"/>
                  </a:lnTo>
                  <a:lnTo>
                    <a:pt x="99853" y="28986"/>
                  </a:lnTo>
                  <a:lnTo>
                    <a:pt x="95378" y="22445"/>
                  </a:lnTo>
                  <a:lnTo>
                    <a:pt x="90741" y="18888"/>
                  </a:lnTo>
                  <a:lnTo>
                    <a:pt x="83726" y="15048"/>
                  </a:lnTo>
                  <a:lnTo>
                    <a:pt x="98870" y="15048"/>
                  </a:lnTo>
                  <a:lnTo>
                    <a:pt x="98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2" name="Google Shape;282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20414" y="2425928"/>
              <a:ext cx="140782" cy="149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3"/>
            <p:cNvSpPr/>
            <p:nvPr/>
          </p:nvSpPr>
          <p:spPr>
            <a:xfrm>
              <a:off x="9022510" y="2595287"/>
              <a:ext cx="136525" cy="17145"/>
            </a:xfrm>
            <a:custGeom>
              <a:rect b="b" l="l" r="r" t="t"/>
              <a:pathLst>
                <a:path extrusionOk="0" h="17144" w="136525">
                  <a:moveTo>
                    <a:pt x="136400" y="0"/>
                  </a:moveTo>
                  <a:lnTo>
                    <a:pt x="0" y="0"/>
                  </a:lnTo>
                  <a:lnTo>
                    <a:pt x="0" y="16761"/>
                  </a:lnTo>
                  <a:lnTo>
                    <a:pt x="136400" y="16761"/>
                  </a:lnTo>
                  <a:lnTo>
                    <a:pt x="136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84" name="Google Shape;284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22510" y="2637991"/>
              <a:ext cx="136400" cy="120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20414" y="2823538"/>
              <a:ext cx="103061" cy="186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021178" y="3029695"/>
              <a:ext cx="137732" cy="175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982504" y="3224387"/>
              <a:ext cx="140972" cy="87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020414" y="3330558"/>
              <a:ext cx="103061" cy="925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9" name="Google Shape;289;p13"/>
          <p:cNvGrpSpPr/>
          <p:nvPr/>
        </p:nvGrpSpPr>
        <p:grpSpPr>
          <a:xfrm>
            <a:off x="9857286" y="4052334"/>
            <a:ext cx="452539" cy="443890"/>
            <a:chOff x="9857286" y="4052334"/>
            <a:chExt cx="452539" cy="443890"/>
          </a:xfrm>
        </p:grpSpPr>
        <p:sp>
          <p:nvSpPr>
            <p:cNvPr id="290" name="Google Shape;290;p13"/>
            <p:cNvSpPr/>
            <p:nvPr/>
          </p:nvSpPr>
          <p:spPr>
            <a:xfrm>
              <a:off x="10124405" y="4085655"/>
              <a:ext cx="185420" cy="351155"/>
            </a:xfrm>
            <a:custGeom>
              <a:rect b="b" l="l" r="r" t="t"/>
              <a:pathLst>
                <a:path extrusionOk="0" h="351154" w="185420">
                  <a:moveTo>
                    <a:pt x="0" y="350978"/>
                  </a:moveTo>
                  <a:lnTo>
                    <a:pt x="39275" y="336584"/>
                  </a:lnTo>
                  <a:lnTo>
                    <a:pt x="76926" y="312950"/>
                  </a:lnTo>
                  <a:lnTo>
                    <a:pt x="111298" y="281713"/>
                  </a:lnTo>
                  <a:lnTo>
                    <a:pt x="140733" y="244511"/>
                  </a:lnTo>
                  <a:lnTo>
                    <a:pt x="163577" y="202982"/>
                  </a:lnTo>
                  <a:lnTo>
                    <a:pt x="180779" y="147901"/>
                  </a:lnTo>
                  <a:lnTo>
                    <a:pt x="184982" y="93133"/>
                  </a:lnTo>
                  <a:lnTo>
                    <a:pt x="176375" y="42544"/>
                  </a:lnTo>
                  <a:lnTo>
                    <a:pt x="155145" y="0"/>
                  </a:lnTo>
                </a:path>
              </a:pathLst>
            </a:custGeom>
            <a:noFill/>
            <a:ln cap="flat" cmpd="sng" w="12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91" name="Google Shape;291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047866" y="4375549"/>
              <a:ext cx="111048" cy="120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13"/>
            <p:cNvSpPr/>
            <p:nvPr/>
          </p:nvSpPr>
          <p:spPr>
            <a:xfrm>
              <a:off x="9907736" y="4069256"/>
              <a:ext cx="358140" cy="168910"/>
            </a:xfrm>
            <a:custGeom>
              <a:rect b="b" l="l" r="r" t="t"/>
              <a:pathLst>
                <a:path extrusionOk="0" h="168910" w="358140">
                  <a:moveTo>
                    <a:pt x="0" y="139406"/>
                  </a:moveTo>
                  <a:lnTo>
                    <a:pt x="37994" y="156909"/>
                  </a:lnTo>
                  <a:lnTo>
                    <a:pt x="81355" y="166710"/>
                  </a:lnTo>
                  <a:lnTo>
                    <a:pt x="127754" y="168806"/>
                  </a:lnTo>
                  <a:lnTo>
                    <a:pt x="174860" y="163191"/>
                  </a:lnTo>
                  <a:lnTo>
                    <a:pt x="220345" y="149861"/>
                  </a:lnTo>
                  <a:lnTo>
                    <a:pt x="271385" y="122934"/>
                  </a:lnTo>
                  <a:lnTo>
                    <a:pt x="312988" y="87068"/>
                  </a:lnTo>
                  <a:lnTo>
                    <a:pt x="342564" y="45133"/>
                  </a:lnTo>
                  <a:lnTo>
                    <a:pt x="357520" y="0"/>
                  </a:lnTo>
                </a:path>
              </a:pathLst>
            </a:custGeom>
            <a:noFill/>
            <a:ln cap="flat" cmpd="sng" w="12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93" name="Google Shape;293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57286" y="4150869"/>
              <a:ext cx="117996" cy="120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3"/>
            <p:cNvSpPr/>
            <p:nvPr/>
          </p:nvSpPr>
          <p:spPr>
            <a:xfrm>
              <a:off x="10239997" y="4052334"/>
              <a:ext cx="61594" cy="63500"/>
            </a:xfrm>
            <a:custGeom>
              <a:rect b="b" l="l" r="r" t="t"/>
              <a:pathLst>
                <a:path extrusionOk="0" h="63500" w="61595">
                  <a:moveTo>
                    <a:pt x="30669" y="0"/>
                  </a:moveTo>
                  <a:lnTo>
                    <a:pt x="7678" y="9921"/>
                  </a:lnTo>
                  <a:lnTo>
                    <a:pt x="0" y="31750"/>
                  </a:lnTo>
                  <a:lnTo>
                    <a:pt x="7656" y="53578"/>
                  </a:lnTo>
                  <a:lnTo>
                    <a:pt x="30669" y="63500"/>
                  </a:lnTo>
                  <a:lnTo>
                    <a:pt x="53662" y="53578"/>
                  </a:lnTo>
                  <a:lnTo>
                    <a:pt x="61341" y="31750"/>
                  </a:lnTo>
                  <a:lnTo>
                    <a:pt x="53684" y="9921"/>
                  </a:lnTo>
                  <a:lnTo>
                    <a:pt x="30669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>
            <a:off x="10153339" y="3531230"/>
            <a:ext cx="241153" cy="471296"/>
            <a:chOff x="10153339" y="3531230"/>
            <a:chExt cx="241153" cy="471296"/>
          </a:xfrm>
        </p:grpSpPr>
        <p:pic>
          <p:nvPicPr>
            <p:cNvPr id="296" name="Google Shape;296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153339" y="3666453"/>
              <a:ext cx="241153" cy="336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199037" y="3531230"/>
              <a:ext cx="143431" cy="1146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13"/>
          <p:cNvGrpSpPr/>
          <p:nvPr/>
        </p:nvGrpSpPr>
        <p:grpSpPr>
          <a:xfrm>
            <a:off x="10149904" y="2006590"/>
            <a:ext cx="192563" cy="1437854"/>
            <a:chOff x="10149904" y="2006590"/>
            <a:chExt cx="192563" cy="1437854"/>
          </a:xfrm>
        </p:grpSpPr>
        <p:pic>
          <p:nvPicPr>
            <p:cNvPr id="299" name="Google Shape;299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149904" y="2471462"/>
              <a:ext cx="192563" cy="972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0149904" y="2006590"/>
              <a:ext cx="192563" cy="4447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3"/>
          <p:cNvGrpSpPr/>
          <p:nvPr/>
        </p:nvGrpSpPr>
        <p:grpSpPr>
          <a:xfrm>
            <a:off x="551310" y="1067846"/>
            <a:ext cx="3276600" cy="544830"/>
            <a:chOff x="551310" y="1067846"/>
            <a:chExt cx="3276600" cy="544830"/>
          </a:xfrm>
        </p:grpSpPr>
        <p:sp>
          <p:nvSpPr>
            <p:cNvPr id="302" name="Google Shape;302;p13"/>
            <p:cNvSpPr/>
            <p:nvPr/>
          </p:nvSpPr>
          <p:spPr>
            <a:xfrm>
              <a:off x="551310" y="1067846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2937701" y="0"/>
                  </a:moveTo>
                  <a:lnTo>
                    <a:pt x="357783" y="0"/>
                  </a:lnTo>
                  <a:lnTo>
                    <a:pt x="0" y="544410"/>
                  </a:lnTo>
                  <a:lnTo>
                    <a:pt x="3276004" y="544410"/>
                  </a:lnTo>
                  <a:lnTo>
                    <a:pt x="2937701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551310" y="1067846"/>
              <a:ext cx="3276600" cy="544830"/>
            </a:xfrm>
            <a:custGeom>
              <a:rect b="b" l="l" r="r" t="t"/>
              <a:pathLst>
                <a:path extrusionOk="0" h="544830" w="3276600">
                  <a:moveTo>
                    <a:pt x="0" y="544410"/>
                  </a:moveTo>
                  <a:lnTo>
                    <a:pt x="357783" y="0"/>
                  </a:lnTo>
                  <a:lnTo>
                    <a:pt x="2937701" y="0"/>
                  </a:lnTo>
                  <a:lnTo>
                    <a:pt x="3276004" y="544410"/>
                  </a:lnTo>
                  <a:lnTo>
                    <a:pt x="0" y="54441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04" name="Google Shape;304;p13"/>
          <p:cNvSpPr/>
          <p:nvPr/>
        </p:nvSpPr>
        <p:spPr>
          <a:xfrm>
            <a:off x="4977547" y="1612253"/>
            <a:ext cx="3276600" cy="4392295"/>
          </a:xfrm>
          <a:custGeom>
            <a:rect b="b" l="l" r="r" t="t"/>
            <a:pathLst>
              <a:path extrusionOk="0" h="4392295" w="3276600">
                <a:moveTo>
                  <a:pt x="3276003" y="0"/>
                </a:moveTo>
                <a:lnTo>
                  <a:pt x="0" y="0"/>
                </a:lnTo>
                <a:lnTo>
                  <a:pt x="0" y="4391988"/>
                </a:lnTo>
                <a:lnTo>
                  <a:pt x="3276003" y="4391988"/>
                </a:lnTo>
                <a:lnTo>
                  <a:pt x="3276003" y="0"/>
                </a:lnTo>
                <a:close/>
              </a:path>
            </a:pathLst>
          </a:custGeom>
          <a:solidFill>
            <a:srgbClr val="E63B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05" name="Google Shape;305;p13"/>
          <p:cNvGrpSpPr/>
          <p:nvPr/>
        </p:nvGrpSpPr>
        <p:grpSpPr>
          <a:xfrm>
            <a:off x="551304" y="1612253"/>
            <a:ext cx="3276606" cy="4936827"/>
            <a:chOff x="551304" y="1612253"/>
            <a:chExt cx="3276606" cy="4936827"/>
          </a:xfrm>
        </p:grpSpPr>
        <p:sp>
          <p:nvSpPr>
            <p:cNvPr id="306" name="Google Shape;306;p13"/>
            <p:cNvSpPr/>
            <p:nvPr/>
          </p:nvSpPr>
          <p:spPr>
            <a:xfrm>
              <a:off x="551304" y="1612253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3" y="0"/>
                  </a:moveTo>
                  <a:lnTo>
                    <a:pt x="0" y="0"/>
                  </a:lnTo>
                  <a:lnTo>
                    <a:pt x="0" y="4391988"/>
                  </a:lnTo>
                  <a:lnTo>
                    <a:pt x="3276003" y="4391988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551304" y="1612253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0" y="0"/>
                  </a:moveTo>
                  <a:lnTo>
                    <a:pt x="3276003" y="0"/>
                  </a:lnTo>
                  <a:lnTo>
                    <a:pt x="3276003" y="4391988"/>
                  </a:lnTo>
                  <a:lnTo>
                    <a:pt x="0" y="439198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551310" y="6004250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0" y="0"/>
                  </a:lnTo>
                  <a:lnTo>
                    <a:pt x="338302" y="544413"/>
                  </a:lnTo>
                  <a:lnTo>
                    <a:pt x="2918221" y="544413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51310" y="6004250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2918221" y="544413"/>
                  </a:lnTo>
                  <a:lnTo>
                    <a:pt x="338302" y="544413"/>
                  </a:lnTo>
                  <a:lnTo>
                    <a:pt x="0" y="0"/>
                  </a:lnTo>
                  <a:lnTo>
                    <a:pt x="327600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0" name="Google Shape;310;p13"/>
          <p:cNvGrpSpPr/>
          <p:nvPr/>
        </p:nvGrpSpPr>
        <p:grpSpPr>
          <a:xfrm>
            <a:off x="4975793" y="6004256"/>
            <a:ext cx="3279775" cy="1152525"/>
            <a:chOff x="4975793" y="6004256"/>
            <a:chExt cx="3279775" cy="1152525"/>
          </a:xfrm>
        </p:grpSpPr>
        <p:sp>
          <p:nvSpPr>
            <p:cNvPr id="311" name="Google Shape;311;p13"/>
            <p:cNvSpPr/>
            <p:nvPr/>
          </p:nvSpPr>
          <p:spPr>
            <a:xfrm>
              <a:off x="4975793" y="6004256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3279521" y="1152004"/>
                  </a:lnTo>
                  <a:lnTo>
                    <a:pt x="3279521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975793" y="6004256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1152004"/>
                  </a:moveTo>
                  <a:lnTo>
                    <a:pt x="0" y="1152004"/>
                  </a:lnTo>
                  <a:lnTo>
                    <a:pt x="0" y="0"/>
                  </a:lnTo>
                  <a:lnTo>
                    <a:pt x="3279521" y="0"/>
                  </a:lnTo>
                  <a:lnTo>
                    <a:pt x="3279521" y="1152004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3" name="Google Shape;313;p13"/>
          <p:cNvGrpSpPr/>
          <p:nvPr/>
        </p:nvGrpSpPr>
        <p:grpSpPr>
          <a:xfrm>
            <a:off x="4975793" y="460249"/>
            <a:ext cx="3279775" cy="1152525"/>
            <a:chOff x="4975793" y="460249"/>
            <a:chExt cx="3279775" cy="1152525"/>
          </a:xfrm>
        </p:grpSpPr>
        <p:sp>
          <p:nvSpPr>
            <p:cNvPr id="314" name="Google Shape;314;p13"/>
            <p:cNvSpPr/>
            <p:nvPr/>
          </p:nvSpPr>
          <p:spPr>
            <a:xfrm>
              <a:off x="4975793" y="460249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3279521" y="1152004"/>
                  </a:lnTo>
                  <a:lnTo>
                    <a:pt x="3279521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975793" y="460249"/>
              <a:ext cx="3279775" cy="1152525"/>
            </a:xfrm>
            <a:custGeom>
              <a:rect b="b" l="l" r="r" t="t"/>
              <a:pathLst>
                <a:path extrusionOk="0" h="1152525" w="3279775">
                  <a:moveTo>
                    <a:pt x="3279521" y="1152004"/>
                  </a:moveTo>
                  <a:lnTo>
                    <a:pt x="0" y="1152004"/>
                  </a:lnTo>
                  <a:lnTo>
                    <a:pt x="0" y="0"/>
                  </a:lnTo>
                  <a:lnTo>
                    <a:pt x="3279521" y="0"/>
                  </a:lnTo>
                  <a:lnTo>
                    <a:pt x="3279521" y="1152004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6" name="Google Shape;316;p13"/>
          <p:cNvGrpSpPr/>
          <p:nvPr/>
        </p:nvGrpSpPr>
        <p:grpSpPr>
          <a:xfrm>
            <a:off x="3829071" y="6004250"/>
            <a:ext cx="1148715" cy="544830"/>
            <a:chOff x="3829071" y="6004250"/>
            <a:chExt cx="1148715" cy="544830"/>
          </a:xfrm>
        </p:grpSpPr>
        <p:sp>
          <p:nvSpPr>
            <p:cNvPr id="317" name="Google Shape;317;p13"/>
            <p:cNvSpPr/>
            <p:nvPr/>
          </p:nvSpPr>
          <p:spPr>
            <a:xfrm>
              <a:off x="3829071" y="6004250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486" y="0"/>
                  </a:moveTo>
                  <a:lnTo>
                    <a:pt x="0" y="0"/>
                  </a:lnTo>
                  <a:lnTo>
                    <a:pt x="118595" y="544413"/>
                  </a:lnTo>
                  <a:lnTo>
                    <a:pt x="1023062" y="544413"/>
                  </a:lnTo>
                  <a:lnTo>
                    <a:pt x="1148486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3829071" y="6004250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486" y="0"/>
                  </a:moveTo>
                  <a:lnTo>
                    <a:pt x="1023062" y="544413"/>
                  </a:lnTo>
                  <a:lnTo>
                    <a:pt x="118595" y="544413"/>
                  </a:lnTo>
                  <a:lnTo>
                    <a:pt x="0" y="0"/>
                  </a:lnTo>
                  <a:lnTo>
                    <a:pt x="1148486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19" name="Google Shape;319;p13"/>
          <p:cNvGrpSpPr/>
          <p:nvPr/>
        </p:nvGrpSpPr>
        <p:grpSpPr>
          <a:xfrm>
            <a:off x="3829067" y="1067846"/>
            <a:ext cx="1148715" cy="544830"/>
            <a:chOff x="3829067" y="1067846"/>
            <a:chExt cx="1148715" cy="544830"/>
          </a:xfrm>
        </p:grpSpPr>
        <p:sp>
          <p:nvSpPr>
            <p:cNvPr id="320" name="Google Shape;320;p13"/>
            <p:cNvSpPr/>
            <p:nvPr/>
          </p:nvSpPr>
          <p:spPr>
            <a:xfrm>
              <a:off x="3829067" y="1067846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1029884" y="0"/>
                  </a:moveTo>
                  <a:lnTo>
                    <a:pt x="125427" y="0"/>
                  </a:lnTo>
                  <a:lnTo>
                    <a:pt x="0" y="544410"/>
                  </a:lnTo>
                  <a:lnTo>
                    <a:pt x="1148486" y="544410"/>
                  </a:lnTo>
                  <a:lnTo>
                    <a:pt x="1029884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3829067" y="1067846"/>
              <a:ext cx="1148715" cy="544830"/>
            </a:xfrm>
            <a:custGeom>
              <a:rect b="b" l="l" r="r" t="t"/>
              <a:pathLst>
                <a:path extrusionOk="0" h="544830" w="1148714">
                  <a:moveTo>
                    <a:pt x="0" y="544410"/>
                  </a:moveTo>
                  <a:lnTo>
                    <a:pt x="125427" y="0"/>
                  </a:lnTo>
                  <a:lnTo>
                    <a:pt x="1029884" y="0"/>
                  </a:lnTo>
                  <a:lnTo>
                    <a:pt x="1148486" y="544410"/>
                  </a:lnTo>
                  <a:lnTo>
                    <a:pt x="0" y="54441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22" name="Google Shape;322;p13"/>
          <p:cNvGrpSpPr/>
          <p:nvPr/>
        </p:nvGrpSpPr>
        <p:grpSpPr>
          <a:xfrm>
            <a:off x="539276" y="1612253"/>
            <a:ext cx="4440570" cy="4392295"/>
            <a:chOff x="539276" y="1612253"/>
            <a:chExt cx="4440570" cy="4392295"/>
          </a:xfrm>
        </p:grpSpPr>
        <p:pic>
          <p:nvPicPr>
            <p:cNvPr id="323" name="Google Shape;323;p1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539276" y="3509755"/>
              <a:ext cx="3435094" cy="1737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13"/>
            <p:cNvSpPr/>
            <p:nvPr/>
          </p:nvSpPr>
          <p:spPr>
            <a:xfrm>
              <a:off x="669978" y="3937975"/>
              <a:ext cx="883919" cy="777240"/>
            </a:xfrm>
            <a:custGeom>
              <a:rect b="b" l="l" r="r" t="t"/>
              <a:pathLst>
                <a:path extrusionOk="0" h="777239" w="883919">
                  <a:moveTo>
                    <a:pt x="830103" y="630339"/>
                  </a:moveTo>
                  <a:lnTo>
                    <a:pt x="590867" y="630339"/>
                  </a:lnTo>
                  <a:lnTo>
                    <a:pt x="596678" y="638954"/>
                  </a:lnTo>
                  <a:lnTo>
                    <a:pt x="607977" y="655125"/>
                  </a:lnTo>
                  <a:lnTo>
                    <a:pt x="624768" y="678854"/>
                  </a:lnTo>
                  <a:lnTo>
                    <a:pt x="694651" y="776643"/>
                  </a:lnTo>
                  <a:lnTo>
                    <a:pt x="883918" y="719338"/>
                  </a:lnTo>
                  <a:lnTo>
                    <a:pt x="878600" y="709999"/>
                  </a:lnTo>
                  <a:lnTo>
                    <a:pt x="866920" y="690526"/>
                  </a:lnTo>
                  <a:lnTo>
                    <a:pt x="848880" y="660919"/>
                  </a:lnTo>
                  <a:lnTo>
                    <a:pt x="830103" y="630339"/>
                  </a:lnTo>
                  <a:close/>
                </a:path>
                <a:path extrusionOk="0" h="777239" w="883919">
                  <a:moveTo>
                    <a:pt x="429119" y="0"/>
                  </a:moveTo>
                  <a:lnTo>
                    <a:pt x="214566" y="351647"/>
                  </a:lnTo>
                  <a:lnTo>
                    <a:pt x="122060" y="504975"/>
                  </a:lnTo>
                  <a:lnTo>
                    <a:pt x="85524" y="566124"/>
                  </a:lnTo>
                  <a:lnTo>
                    <a:pt x="55466" y="616932"/>
                  </a:lnTo>
                  <a:lnTo>
                    <a:pt x="31884" y="657398"/>
                  </a:lnTo>
                  <a:lnTo>
                    <a:pt x="4151" y="707306"/>
                  </a:lnTo>
                  <a:lnTo>
                    <a:pt x="0" y="716749"/>
                  </a:lnTo>
                  <a:lnTo>
                    <a:pt x="214350" y="776578"/>
                  </a:lnTo>
                  <a:lnTo>
                    <a:pt x="238510" y="736372"/>
                  </a:lnTo>
                  <a:lnTo>
                    <a:pt x="271493" y="679704"/>
                  </a:lnTo>
                  <a:lnTo>
                    <a:pt x="293582" y="640701"/>
                  </a:lnTo>
                  <a:lnTo>
                    <a:pt x="299058" y="630339"/>
                  </a:lnTo>
                  <a:lnTo>
                    <a:pt x="830103" y="630339"/>
                  </a:lnTo>
                  <a:lnTo>
                    <a:pt x="732121" y="471841"/>
                  </a:lnTo>
                  <a:lnTo>
                    <a:pt x="357224" y="471841"/>
                  </a:lnTo>
                  <a:lnTo>
                    <a:pt x="359825" y="466537"/>
                  </a:lnTo>
                  <a:lnTo>
                    <a:pt x="367631" y="451846"/>
                  </a:lnTo>
                  <a:lnTo>
                    <a:pt x="380644" y="427765"/>
                  </a:lnTo>
                  <a:lnTo>
                    <a:pt x="417081" y="360843"/>
                  </a:lnTo>
                  <a:lnTo>
                    <a:pt x="430094" y="336770"/>
                  </a:lnTo>
                  <a:lnTo>
                    <a:pt x="437905" y="322079"/>
                  </a:lnTo>
                  <a:lnTo>
                    <a:pt x="440509" y="316774"/>
                  </a:lnTo>
                  <a:lnTo>
                    <a:pt x="635813" y="316774"/>
                  </a:lnTo>
                  <a:lnTo>
                    <a:pt x="475696" y="59925"/>
                  </a:lnTo>
                  <a:lnTo>
                    <a:pt x="456818" y="29898"/>
                  </a:lnTo>
                  <a:lnTo>
                    <a:pt x="444149" y="9926"/>
                  </a:lnTo>
                  <a:lnTo>
                    <a:pt x="437691" y="11"/>
                  </a:lnTo>
                  <a:lnTo>
                    <a:pt x="429119" y="0"/>
                  </a:lnTo>
                  <a:close/>
                </a:path>
                <a:path extrusionOk="0" h="777239" w="883919">
                  <a:moveTo>
                    <a:pt x="635813" y="316774"/>
                  </a:moveTo>
                  <a:lnTo>
                    <a:pt x="440509" y="316774"/>
                  </a:lnTo>
                  <a:lnTo>
                    <a:pt x="463839" y="356232"/>
                  </a:lnTo>
                  <a:lnTo>
                    <a:pt x="487172" y="395227"/>
                  </a:lnTo>
                  <a:lnTo>
                    <a:pt x="510507" y="433763"/>
                  </a:lnTo>
                  <a:lnTo>
                    <a:pt x="533843" y="471841"/>
                  </a:lnTo>
                  <a:lnTo>
                    <a:pt x="732121" y="471841"/>
                  </a:lnTo>
                  <a:lnTo>
                    <a:pt x="663215" y="360843"/>
                  </a:lnTo>
                  <a:lnTo>
                    <a:pt x="635813" y="316774"/>
                  </a:lnTo>
                  <a:close/>
                </a:path>
              </a:pathLst>
            </a:custGeom>
            <a:solidFill>
              <a:srgbClr val="E63B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69978" y="3937975"/>
              <a:ext cx="883919" cy="777240"/>
            </a:xfrm>
            <a:custGeom>
              <a:rect b="b" l="l" r="r" t="t"/>
              <a:pathLst>
                <a:path extrusionOk="0" h="777239" w="883919">
                  <a:moveTo>
                    <a:pt x="214350" y="776578"/>
                  </a:moveTo>
                  <a:lnTo>
                    <a:pt x="238510" y="736372"/>
                  </a:lnTo>
                  <a:lnTo>
                    <a:pt x="271493" y="679704"/>
                  </a:lnTo>
                  <a:lnTo>
                    <a:pt x="293582" y="640701"/>
                  </a:lnTo>
                  <a:lnTo>
                    <a:pt x="299058" y="630339"/>
                  </a:lnTo>
                  <a:lnTo>
                    <a:pt x="590867" y="630339"/>
                  </a:lnTo>
                  <a:lnTo>
                    <a:pt x="624768" y="678854"/>
                  </a:lnTo>
                  <a:lnTo>
                    <a:pt x="647052" y="710143"/>
                  </a:lnTo>
                  <a:lnTo>
                    <a:pt x="670556" y="743092"/>
                  </a:lnTo>
                  <a:lnTo>
                    <a:pt x="694651" y="776643"/>
                  </a:lnTo>
                  <a:lnTo>
                    <a:pt x="883918" y="719338"/>
                  </a:lnTo>
                  <a:lnTo>
                    <a:pt x="848880" y="660919"/>
                  </a:lnTo>
                  <a:lnTo>
                    <a:pt x="824478" y="621179"/>
                  </a:lnTo>
                  <a:lnTo>
                    <a:pt x="793714" y="571306"/>
                  </a:lnTo>
                  <a:lnTo>
                    <a:pt x="756588" y="511300"/>
                  </a:lnTo>
                  <a:lnTo>
                    <a:pt x="713098" y="441162"/>
                  </a:lnTo>
                  <a:lnTo>
                    <a:pt x="663246" y="360893"/>
                  </a:lnTo>
                  <a:lnTo>
                    <a:pt x="613315" y="280590"/>
                  </a:lnTo>
                  <a:lnTo>
                    <a:pt x="569594" y="210342"/>
                  </a:lnTo>
                  <a:lnTo>
                    <a:pt x="532085" y="150148"/>
                  </a:lnTo>
                  <a:lnTo>
                    <a:pt x="500785" y="100009"/>
                  </a:lnTo>
                  <a:lnTo>
                    <a:pt x="475696" y="59925"/>
                  </a:lnTo>
                  <a:lnTo>
                    <a:pt x="444149" y="9926"/>
                  </a:lnTo>
                  <a:lnTo>
                    <a:pt x="429119" y="0"/>
                  </a:lnTo>
                  <a:lnTo>
                    <a:pt x="402300" y="43957"/>
                  </a:lnTo>
                  <a:lnTo>
                    <a:pt x="375480" y="87914"/>
                  </a:lnTo>
                  <a:lnTo>
                    <a:pt x="348658" y="131871"/>
                  </a:lnTo>
                  <a:lnTo>
                    <a:pt x="321837" y="175828"/>
                  </a:lnTo>
                  <a:lnTo>
                    <a:pt x="295016" y="219784"/>
                  </a:lnTo>
                  <a:lnTo>
                    <a:pt x="268197" y="263739"/>
                  </a:lnTo>
                  <a:lnTo>
                    <a:pt x="241380" y="307694"/>
                  </a:lnTo>
                  <a:lnTo>
                    <a:pt x="214566" y="351647"/>
                  </a:lnTo>
                  <a:lnTo>
                    <a:pt x="165074" y="433482"/>
                  </a:lnTo>
                  <a:lnTo>
                    <a:pt x="122060" y="504975"/>
                  </a:lnTo>
                  <a:lnTo>
                    <a:pt x="85524" y="566124"/>
                  </a:lnTo>
                  <a:lnTo>
                    <a:pt x="55466" y="616932"/>
                  </a:lnTo>
                  <a:lnTo>
                    <a:pt x="31884" y="657398"/>
                  </a:lnTo>
                  <a:lnTo>
                    <a:pt x="4151" y="707306"/>
                  </a:lnTo>
                  <a:lnTo>
                    <a:pt x="0" y="716749"/>
                  </a:lnTo>
                  <a:lnTo>
                    <a:pt x="214350" y="776578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26" name="Google Shape;326;p1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20852" y="4248399"/>
              <a:ext cx="189320" cy="167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13"/>
            <p:cNvSpPr/>
            <p:nvPr/>
          </p:nvSpPr>
          <p:spPr>
            <a:xfrm>
              <a:off x="1592906" y="3940424"/>
              <a:ext cx="1124585" cy="774700"/>
            </a:xfrm>
            <a:custGeom>
              <a:rect b="b" l="l" r="r" t="t"/>
              <a:pathLst>
                <a:path extrusionOk="0" h="774700" w="1124585">
                  <a:moveTo>
                    <a:pt x="782726" y="0"/>
                  </a:moveTo>
                  <a:lnTo>
                    <a:pt x="693109" y="99900"/>
                  </a:lnTo>
                  <a:lnTo>
                    <a:pt x="663246" y="132894"/>
                  </a:lnTo>
                  <a:lnTo>
                    <a:pt x="613178" y="190044"/>
                  </a:lnTo>
                  <a:lnTo>
                    <a:pt x="577590" y="232262"/>
                  </a:lnTo>
                  <a:lnTo>
                    <a:pt x="556482" y="259542"/>
                  </a:lnTo>
                  <a:lnTo>
                    <a:pt x="549860" y="271882"/>
                  </a:lnTo>
                  <a:lnTo>
                    <a:pt x="541319" y="260917"/>
                  </a:lnTo>
                  <a:lnTo>
                    <a:pt x="476705" y="198737"/>
                  </a:lnTo>
                  <a:lnTo>
                    <a:pt x="420624" y="147524"/>
                  </a:lnTo>
                  <a:lnTo>
                    <a:pt x="364006" y="96471"/>
                  </a:lnTo>
                  <a:lnTo>
                    <a:pt x="322173" y="59135"/>
                  </a:lnTo>
                  <a:lnTo>
                    <a:pt x="282855" y="25603"/>
                  </a:lnTo>
                  <a:lnTo>
                    <a:pt x="0" y="725500"/>
                  </a:lnTo>
                  <a:lnTo>
                    <a:pt x="282855" y="774190"/>
                  </a:lnTo>
                  <a:lnTo>
                    <a:pt x="325523" y="678026"/>
                  </a:lnTo>
                  <a:lnTo>
                    <a:pt x="367379" y="585368"/>
                  </a:lnTo>
                  <a:lnTo>
                    <a:pt x="408430" y="496213"/>
                  </a:lnTo>
                  <a:lnTo>
                    <a:pt x="544488" y="636967"/>
                  </a:lnTo>
                  <a:lnTo>
                    <a:pt x="564484" y="657349"/>
                  </a:lnTo>
                  <a:lnTo>
                    <a:pt x="663873" y="546258"/>
                  </a:lnTo>
                  <a:lnTo>
                    <a:pt x="692647" y="508950"/>
                  </a:lnTo>
                  <a:lnTo>
                    <a:pt x="715669" y="477925"/>
                  </a:lnTo>
                  <a:lnTo>
                    <a:pt x="720391" y="486726"/>
                  </a:lnTo>
                  <a:lnTo>
                    <a:pt x="791262" y="611427"/>
                  </a:lnTo>
                  <a:lnTo>
                    <a:pt x="848557" y="711256"/>
                  </a:lnTo>
                  <a:lnTo>
                    <a:pt x="863491" y="736818"/>
                  </a:lnTo>
                  <a:lnTo>
                    <a:pt x="869288" y="746150"/>
                  </a:lnTo>
                  <a:lnTo>
                    <a:pt x="1124103" y="666903"/>
                  </a:lnTo>
                  <a:lnTo>
                    <a:pt x="782726" y="0"/>
                  </a:lnTo>
                  <a:close/>
                </a:path>
              </a:pathLst>
            </a:custGeom>
            <a:solidFill>
              <a:srgbClr val="E63B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592906" y="3940424"/>
              <a:ext cx="1124585" cy="774700"/>
            </a:xfrm>
            <a:custGeom>
              <a:rect b="b" l="l" r="r" t="t"/>
              <a:pathLst>
                <a:path extrusionOk="0" h="774700" w="1124585">
                  <a:moveTo>
                    <a:pt x="282855" y="774190"/>
                  </a:moveTo>
                  <a:lnTo>
                    <a:pt x="304291" y="725670"/>
                  </a:lnTo>
                  <a:lnTo>
                    <a:pt x="325523" y="678026"/>
                  </a:lnTo>
                  <a:lnTo>
                    <a:pt x="346552" y="631259"/>
                  </a:lnTo>
                  <a:lnTo>
                    <a:pt x="367379" y="585368"/>
                  </a:lnTo>
                  <a:lnTo>
                    <a:pt x="388005" y="540352"/>
                  </a:lnTo>
                  <a:lnTo>
                    <a:pt x="408430" y="496213"/>
                  </a:lnTo>
                  <a:lnTo>
                    <a:pt x="466463" y="556399"/>
                  </a:lnTo>
                  <a:lnTo>
                    <a:pt x="511815" y="603317"/>
                  </a:lnTo>
                  <a:lnTo>
                    <a:pt x="544488" y="636967"/>
                  </a:lnTo>
                  <a:lnTo>
                    <a:pt x="564484" y="657349"/>
                  </a:lnTo>
                  <a:lnTo>
                    <a:pt x="571806" y="664462"/>
                  </a:lnTo>
                  <a:lnTo>
                    <a:pt x="623592" y="598095"/>
                  </a:lnTo>
                  <a:lnTo>
                    <a:pt x="663873" y="546258"/>
                  </a:lnTo>
                  <a:lnTo>
                    <a:pt x="692647" y="508950"/>
                  </a:lnTo>
                  <a:lnTo>
                    <a:pt x="709913" y="486173"/>
                  </a:lnTo>
                  <a:lnTo>
                    <a:pt x="715669" y="477925"/>
                  </a:lnTo>
                  <a:lnTo>
                    <a:pt x="720391" y="486726"/>
                  </a:lnTo>
                  <a:lnTo>
                    <a:pt x="758184" y="553478"/>
                  </a:lnTo>
                  <a:lnTo>
                    <a:pt x="791262" y="611427"/>
                  </a:lnTo>
                  <a:lnTo>
                    <a:pt x="824482" y="669460"/>
                  </a:lnTo>
                  <a:lnTo>
                    <a:pt x="848557" y="711256"/>
                  </a:lnTo>
                  <a:lnTo>
                    <a:pt x="869288" y="746150"/>
                  </a:lnTo>
                  <a:lnTo>
                    <a:pt x="1124103" y="666903"/>
                  </a:lnTo>
                  <a:lnTo>
                    <a:pt x="782726" y="0"/>
                  </a:lnTo>
                  <a:lnTo>
                    <a:pt x="752854" y="33456"/>
                  </a:lnTo>
                  <a:lnTo>
                    <a:pt x="722980" y="66756"/>
                  </a:lnTo>
                  <a:lnTo>
                    <a:pt x="693109" y="99900"/>
                  </a:lnTo>
                  <a:lnTo>
                    <a:pt x="663246" y="132894"/>
                  </a:lnTo>
                  <a:lnTo>
                    <a:pt x="613178" y="190044"/>
                  </a:lnTo>
                  <a:lnTo>
                    <a:pt x="577590" y="232262"/>
                  </a:lnTo>
                  <a:lnTo>
                    <a:pt x="556482" y="259542"/>
                  </a:lnTo>
                  <a:lnTo>
                    <a:pt x="549860" y="271882"/>
                  </a:lnTo>
                  <a:lnTo>
                    <a:pt x="541319" y="260917"/>
                  </a:lnTo>
                  <a:lnTo>
                    <a:pt x="476705" y="198737"/>
                  </a:lnTo>
                  <a:lnTo>
                    <a:pt x="420624" y="147524"/>
                  </a:lnTo>
                  <a:lnTo>
                    <a:pt x="364006" y="96471"/>
                  </a:lnTo>
                  <a:lnTo>
                    <a:pt x="322173" y="59135"/>
                  </a:lnTo>
                  <a:lnTo>
                    <a:pt x="282855" y="25603"/>
                  </a:lnTo>
                  <a:lnTo>
                    <a:pt x="247308" y="113239"/>
                  </a:lnTo>
                  <a:lnTo>
                    <a:pt x="214146" y="195022"/>
                  </a:lnTo>
                  <a:lnTo>
                    <a:pt x="183368" y="270950"/>
                  </a:lnTo>
                  <a:lnTo>
                    <a:pt x="154974" y="341025"/>
                  </a:lnTo>
                  <a:lnTo>
                    <a:pt x="128964" y="405245"/>
                  </a:lnTo>
                  <a:lnTo>
                    <a:pt x="105339" y="463612"/>
                  </a:lnTo>
                  <a:lnTo>
                    <a:pt x="84098" y="516125"/>
                  </a:lnTo>
                  <a:lnTo>
                    <a:pt x="65241" y="562784"/>
                  </a:lnTo>
                  <a:lnTo>
                    <a:pt x="48768" y="603590"/>
                  </a:lnTo>
                  <a:lnTo>
                    <a:pt x="22975" y="667640"/>
                  </a:lnTo>
                  <a:lnTo>
                    <a:pt x="6719" y="708277"/>
                  </a:lnTo>
                  <a:lnTo>
                    <a:pt x="0" y="725500"/>
                  </a:lnTo>
                  <a:lnTo>
                    <a:pt x="282855" y="774190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796238" y="3940427"/>
              <a:ext cx="818515" cy="774700"/>
            </a:xfrm>
            <a:custGeom>
              <a:rect b="b" l="l" r="r" t="t"/>
              <a:pathLst>
                <a:path extrusionOk="0" h="774700" w="818514">
                  <a:moveTo>
                    <a:pt x="432813" y="0"/>
                  </a:moveTo>
                  <a:lnTo>
                    <a:pt x="377899" y="2633"/>
                  </a:lnTo>
                  <a:lnTo>
                    <a:pt x="326021" y="10533"/>
                  </a:lnTo>
                  <a:lnTo>
                    <a:pt x="277178" y="23699"/>
                  </a:lnTo>
                  <a:lnTo>
                    <a:pt x="231371" y="42130"/>
                  </a:lnTo>
                  <a:lnTo>
                    <a:pt x="188600" y="65827"/>
                  </a:lnTo>
                  <a:lnTo>
                    <a:pt x="148864" y="94789"/>
                  </a:lnTo>
                  <a:lnTo>
                    <a:pt x="112165" y="129016"/>
                  </a:lnTo>
                  <a:lnTo>
                    <a:pt x="77887" y="169670"/>
                  </a:lnTo>
                  <a:lnTo>
                    <a:pt x="49845" y="212889"/>
                  </a:lnTo>
                  <a:lnTo>
                    <a:pt x="28036" y="258674"/>
                  </a:lnTo>
                  <a:lnTo>
                    <a:pt x="12459" y="307026"/>
                  </a:lnTo>
                  <a:lnTo>
                    <a:pt x="3114" y="357944"/>
                  </a:lnTo>
                  <a:lnTo>
                    <a:pt x="0" y="411429"/>
                  </a:lnTo>
                  <a:lnTo>
                    <a:pt x="2809" y="462221"/>
                  </a:lnTo>
                  <a:lnTo>
                    <a:pt x="11240" y="509901"/>
                  </a:lnTo>
                  <a:lnTo>
                    <a:pt x="25293" y="554469"/>
                  </a:lnTo>
                  <a:lnTo>
                    <a:pt x="44968" y="595927"/>
                  </a:lnTo>
                  <a:lnTo>
                    <a:pt x="70267" y="634276"/>
                  </a:lnTo>
                  <a:lnTo>
                    <a:pt x="101192" y="669517"/>
                  </a:lnTo>
                  <a:lnTo>
                    <a:pt x="138412" y="701506"/>
                  </a:lnTo>
                  <a:lnTo>
                    <a:pt x="179356" y="727676"/>
                  </a:lnTo>
                  <a:lnTo>
                    <a:pt x="224026" y="748028"/>
                  </a:lnTo>
                  <a:lnTo>
                    <a:pt x="272422" y="762564"/>
                  </a:lnTo>
                  <a:lnTo>
                    <a:pt x="324543" y="771284"/>
                  </a:lnTo>
                  <a:lnTo>
                    <a:pt x="380390" y="774190"/>
                  </a:lnTo>
                  <a:lnTo>
                    <a:pt x="433992" y="771946"/>
                  </a:lnTo>
                  <a:lnTo>
                    <a:pt x="484473" y="765213"/>
                  </a:lnTo>
                  <a:lnTo>
                    <a:pt x="531830" y="753991"/>
                  </a:lnTo>
                  <a:lnTo>
                    <a:pt x="576065" y="738281"/>
                  </a:lnTo>
                  <a:lnTo>
                    <a:pt x="617176" y="718081"/>
                  </a:lnTo>
                  <a:lnTo>
                    <a:pt x="655163" y="693394"/>
                  </a:lnTo>
                  <a:lnTo>
                    <a:pt x="690026" y="664218"/>
                  </a:lnTo>
                  <a:lnTo>
                    <a:pt x="721763" y="630553"/>
                  </a:lnTo>
                  <a:lnTo>
                    <a:pt x="751189" y="591631"/>
                  </a:lnTo>
                  <a:lnTo>
                    <a:pt x="775267" y="551154"/>
                  </a:lnTo>
                  <a:lnTo>
                    <a:pt x="793997" y="509122"/>
                  </a:lnTo>
                  <a:lnTo>
                    <a:pt x="795714" y="503528"/>
                  </a:lnTo>
                  <a:lnTo>
                    <a:pt x="413308" y="503528"/>
                  </a:lnTo>
                  <a:lnTo>
                    <a:pt x="394485" y="501785"/>
                  </a:lnTo>
                  <a:lnTo>
                    <a:pt x="357299" y="487830"/>
                  </a:lnTo>
                  <a:lnTo>
                    <a:pt x="318134" y="456046"/>
                  </a:lnTo>
                  <a:lnTo>
                    <a:pt x="294359" y="408721"/>
                  </a:lnTo>
                  <a:lnTo>
                    <a:pt x="291387" y="380961"/>
                  </a:lnTo>
                  <a:lnTo>
                    <a:pt x="294359" y="349872"/>
                  </a:lnTo>
                  <a:lnTo>
                    <a:pt x="318134" y="297698"/>
                  </a:lnTo>
                  <a:lnTo>
                    <a:pt x="358898" y="263335"/>
                  </a:lnTo>
                  <a:lnTo>
                    <a:pt x="401566" y="248162"/>
                  </a:lnTo>
                  <a:lnTo>
                    <a:pt x="424281" y="246264"/>
                  </a:lnTo>
                  <a:lnTo>
                    <a:pt x="800560" y="246264"/>
                  </a:lnTo>
                  <a:lnTo>
                    <a:pt x="791254" y="216070"/>
                  </a:lnTo>
                  <a:lnTo>
                    <a:pt x="770391" y="171908"/>
                  </a:lnTo>
                  <a:lnTo>
                    <a:pt x="743569" y="131939"/>
                  </a:lnTo>
                  <a:lnTo>
                    <a:pt x="710791" y="96163"/>
                  </a:lnTo>
                  <a:lnTo>
                    <a:pt x="673939" y="66779"/>
                  </a:lnTo>
                  <a:lnTo>
                    <a:pt x="633296" y="42738"/>
                  </a:lnTo>
                  <a:lnTo>
                    <a:pt x="588862" y="24040"/>
                  </a:lnTo>
                  <a:lnTo>
                    <a:pt x="540636" y="10684"/>
                  </a:lnTo>
                  <a:lnTo>
                    <a:pt x="488620" y="2671"/>
                  </a:lnTo>
                  <a:lnTo>
                    <a:pt x="432813" y="0"/>
                  </a:lnTo>
                  <a:close/>
                </a:path>
                <a:path extrusionOk="0" h="774700" w="818514">
                  <a:moveTo>
                    <a:pt x="800560" y="246264"/>
                  </a:moveTo>
                  <a:lnTo>
                    <a:pt x="424281" y="246264"/>
                  </a:lnTo>
                  <a:lnTo>
                    <a:pt x="445077" y="247783"/>
                  </a:lnTo>
                  <a:lnTo>
                    <a:pt x="464813" y="252338"/>
                  </a:lnTo>
                  <a:lnTo>
                    <a:pt x="501091" y="270546"/>
                  </a:lnTo>
                  <a:lnTo>
                    <a:pt x="534917" y="311204"/>
                  </a:lnTo>
                  <a:lnTo>
                    <a:pt x="546199" y="367624"/>
                  </a:lnTo>
                  <a:lnTo>
                    <a:pt x="542540" y="401302"/>
                  </a:lnTo>
                  <a:lnTo>
                    <a:pt x="516938" y="455910"/>
                  </a:lnTo>
                  <a:lnTo>
                    <a:pt x="475714" y="488515"/>
                  </a:lnTo>
                  <a:lnTo>
                    <a:pt x="434873" y="501859"/>
                  </a:lnTo>
                  <a:lnTo>
                    <a:pt x="413308" y="503528"/>
                  </a:lnTo>
                  <a:lnTo>
                    <a:pt x="795714" y="503528"/>
                  </a:lnTo>
                  <a:lnTo>
                    <a:pt x="807376" y="465537"/>
                  </a:lnTo>
                  <a:lnTo>
                    <a:pt x="815405" y="420398"/>
                  </a:lnTo>
                  <a:lnTo>
                    <a:pt x="818081" y="373708"/>
                  </a:lnTo>
                  <a:lnTo>
                    <a:pt x="815100" y="316971"/>
                  </a:lnTo>
                  <a:lnTo>
                    <a:pt x="806157" y="264425"/>
                  </a:lnTo>
                  <a:lnTo>
                    <a:pt x="800560" y="246264"/>
                  </a:lnTo>
                  <a:close/>
                </a:path>
              </a:pathLst>
            </a:custGeom>
            <a:solidFill>
              <a:srgbClr val="E63B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796238" y="3940427"/>
              <a:ext cx="818515" cy="774700"/>
            </a:xfrm>
            <a:custGeom>
              <a:rect b="b" l="l" r="r" t="t"/>
              <a:pathLst>
                <a:path extrusionOk="0" h="774700" w="818514">
                  <a:moveTo>
                    <a:pt x="112165" y="129016"/>
                  </a:moveTo>
                  <a:lnTo>
                    <a:pt x="77887" y="169670"/>
                  </a:lnTo>
                  <a:lnTo>
                    <a:pt x="49845" y="212889"/>
                  </a:lnTo>
                  <a:lnTo>
                    <a:pt x="28036" y="258674"/>
                  </a:lnTo>
                  <a:lnTo>
                    <a:pt x="12459" y="307026"/>
                  </a:lnTo>
                  <a:lnTo>
                    <a:pt x="3114" y="357944"/>
                  </a:lnTo>
                  <a:lnTo>
                    <a:pt x="0" y="411429"/>
                  </a:lnTo>
                  <a:lnTo>
                    <a:pt x="2809" y="462221"/>
                  </a:lnTo>
                  <a:lnTo>
                    <a:pt x="11240" y="509901"/>
                  </a:lnTo>
                  <a:lnTo>
                    <a:pt x="25293" y="554469"/>
                  </a:lnTo>
                  <a:lnTo>
                    <a:pt x="44968" y="595927"/>
                  </a:lnTo>
                  <a:lnTo>
                    <a:pt x="70267" y="634276"/>
                  </a:lnTo>
                  <a:lnTo>
                    <a:pt x="101192" y="669517"/>
                  </a:lnTo>
                  <a:lnTo>
                    <a:pt x="138412" y="701506"/>
                  </a:lnTo>
                  <a:lnTo>
                    <a:pt x="179356" y="727676"/>
                  </a:lnTo>
                  <a:lnTo>
                    <a:pt x="224026" y="748028"/>
                  </a:lnTo>
                  <a:lnTo>
                    <a:pt x="272422" y="762564"/>
                  </a:lnTo>
                  <a:lnTo>
                    <a:pt x="324543" y="771284"/>
                  </a:lnTo>
                  <a:lnTo>
                    <a:pt x="380390" y="774190"/>
                  </a:lnTo>
                  <a:lnTo>
                    <a:pt x="433992" y="771946"/>
                  </a:lnTo>
                  <a:lnTo>
                    <a:pt x="484473" y="765213"/>
                  </a:lnTo>
                  <a:lnTo>
                    <a:pt x="531830" y="753991"/>
                  </a:lnTo>
                  <a:lnTo>
                    <a:pt x="576065" y="738281"/>
                  </a:lnTo>
                  <a:lnTo>
                    <a:pt x="617176" y="718081"/>
                  </a:lnTo>
                  <a:lnTo>
                    <a:pt x="655163" y="693394"/>
                  </a:lnTo>
                  <a:lnTo>
                    <a:pt x="690026" y="664218"/>
                  </a:lnTo>
                  <a:lnTo>
                    <a:pt x="721763" y="630553"/>
                  </a:lnTo>
                  <a:lnTo>
                    <a:pt x="751189" y="591631"/>
                  </a:lnTo>
                  <a:lnTo>
                    <a:pt x="775267" y="551154"/>
                  </a:lnTo>
                  <a:lnTo>
                    <a:pt x="793997" y="509122"/>
                  </a:lnTo>
                  <a:lnTo>
                    <a:pt x="807376" y="465537"/>
                  </a:lnTo>
                  <a:lnTo>
                    <a:pt x="815405" y="420398"/>
                  </a:lnTo>
                  <a:lnTo>
                    <a:pt x="818081" y="373708"/>
                  </a:lnTo>
                  <a:lnTo>
                    <a:pt x="815100" y="316971"/>
                  </a:lnTo>
                  <a:lnTo>
                    <a:pt x="806157" y="264425"/>
                  </a:lnTo>
                  <a:lnTo>
                    <a:pt x="791254" y="216070"/>
                  </a:lnTo>
                  <a:lnTo>
                    <a:pt x="770391" y="171908"/>
                  </a:lnTo>
                  <a:lnTo>
                    <a:pt x="743569" y="131939"/>
                  </a:lnTo>
                  <a:lnTo>
                    <a:pt x="710791" y="96163"/>
                  </a:lnTo>
                  <a:lnTo>
                    <a:pt x="673939" y="66779"/>
                  </a:lnTo>
                  <a:lnTo>
                    <a:pt x="633296" y="42738"/>
                  </a:lnTo>
                  <a:lnTo>
                    <a:pt x="588862" y="24040"/>
                  </a:lnTo>
                  <a:lnTo>
                    <a:pt x="540636" y="10684"/>
                  </a:lnTo>
                  <a:lnTo>
                    <a:pt x="488620" y="2671"/>
                  </a:lnTo>
                  <a:lnTo>
                    <a:pt x="432813" y="0"/>
                  </a:lnTo>
                  <a:lnTo>
                    <a:pt x="377899" y="2633"/>
                  </a:lnTo>
                  <a:lnTo>
                    <a:pt x="326021" y="10533"/>
                  </a:lnTo>
                  <a:lnTo>
                    <a:pt x="277178" y="23699"/>
                  </a:lnTo>
                  <a:lnTo>
                    <a:pt x="231371" y="42130"/>
                  </a:lnTo>
                  <a:lnTo>
                    <a:pt x="188600" y="65827"/>
                  </a:lnTo>
                  <a:lnTo>
                    <a:pt x="148864" y="94789"/>
                  </a:lnTo>
                  <a:lnTo>
                    <a:pt x="112165" y="129016"/>
                  </a:lnTo>
                  <a:close/>
                </a:path>
                <a:path extrusionOk="0" h="774700" w="818514">
                  <a:moveTo>
                    <a:pt x="338936" y="475613"/>
                  </a:moveTo>
                  <a:lnTo>
                    <a:pt x="318134" y="456046"/>
                  </a:lnTo>
                  <a:lnTo>
                    <a:pt x="303275" y="433748"/>
                  </a:lnTo>
                  <a:lnTo>
                    <a:pt x="294359" y="408721"/>
                  </a:lnTo>
                  <a:lnTo>
                    <a:pt x="291387" y="380961"/>
                  </a:lnTo>
                  <a:lnTo>
                    <a:pt x="294359" y="349872"/>
                  </a:lnTo>
                  <a:lnTo>
                    <a:pt x="318134" y="297698"/>
                  </a:lnTo>
                  <a:lnTo>
                    <a:pt x="358898" y="263335"/>
                  </a:lnTo>
                  <a:lnTo>
                    <a:pt x="401566" y="248162"/>
                  </a:lnTo>
                  <a:lnTo>
                    <a:pt x="424281" y="246264"/>
                  </a:lnTo>
                  <a:lnTo>
                    <a:pt x="445077" y="247783"/>
                  </a:lnTo>
                  <a:lnTo>
                    <a:pt x="483486" y="259927"/>
                  </a:lnTo>
                  <a:lnTo>
                    <a:pt x="520820" y="288903"/>
                  </a:lnTo>
                  <a:lnTo>
                    <a:pt x="543378" y="337445"/>
                  </a:lnTo>
                  <a:lnTo>
                    <a:pt x="546199" y="367624"/>
                  </a:lnTo>
                  <a:lnTo>
                    <a:pt x="542540" y="401302"/>
                  </a:lnTo>
                  <a:lnTo>
                    <a:pt x="516938" y="455910"/>
                  </a:lnTo>
                  <a:lnTo>
                    <a:pt x="475714" y="488515"/>
                  </a:lnTo>
                  <a:lnTo>
                    <a:pt x="434873" y="501859"/>
                  </a:lnTo>
                  <a:lnTo>
                    <a:pt x="413308" y="503528"/>
                  </a:lnTo>
                  <a:lnTo>
                    <a:pt x="394485" y="501785"/>
                  </a:lnTo>
                  <a:lnTo>
                    <a:pt x="375815" y="496553"/>
                  </a:lnTo>
                  <a:lnTo>
                    <a:pt x="357299" y="487830"/>
                  </a:lnTo>
                  <a:lnTo>
                    <a:pt x="338936" y="475613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3827321" y="1612253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89" y="0"/>
                  </a:moveTo>
                  <a:lnTo>
                    <a:pt x="0" y="0"/>
                  </a:lnTo>
                  <a:lnTo>
                    <a:pt x="0" y="4391988"/>
                  </a:lnTo>
                  <a:lnTo>
                    <a:pt x="1151989" y="4391988"/>
                  </a:lnTo>
                  <a:lnTo>
                    <a:pt x="1151989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827321" y="1612253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0" y="0"/>
                  </a:moveTo>
                  <a:lnTo>
                    <a:pt x="1151989" y="0"/>
                  </a:lnTo>
                  <a:lnTo>
                    <a:pt x="1151989" y="4391988"/>
                  </a:lnTo>
                  <a:lnTo>
                    <a:pt x="0" y="439198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333" name="Google Shape;333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728787" y="2254119"/>
            <a:ext cx="2524516" cy="304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414918" y="4451582"/>
            <a:ext cx="1927221" cy="131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14"/>
          <p:cNvGrpSpPr/>
          <p:nvPr/>
        </p:nvGrpSpPr>
        <p:grpSpPr>
          <a:xfrm>
            <a:off x="5828619" y="1582255"/>
            <a:ext cx="3451449" cy="4936833"/>
            <a:chOff x="5828619" y="1582255"/>
            <a:chExt cx="3451449" cy="4936833"/>
          </a:xfrm>
        </p:grpSpPr>
        <p:sp>
          <p:nvSpPr>
            <p:cNvPr id="340" name="Google Shape;340;p14"/>
            <p:cNvSpPr/>
            <p:nvPr/>
          </p:nvSpPr>
          <p:spPr>
            <a:xfrm>
              <a:off x="5828619" y="1582255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4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3276004" y="4392002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828619" y="1582255"/>
              <a:ext cx="3276600" cy="4392295"/>
            </a:xfrm>
            <a:custGeom>
              <a:rect b="b" l="l" r="r" t="t"/>
              <a:pathLst>
                <a:path extrusionOk="0" h="4392295" w="3276600">
                  <a:moveTo>
                    <a:pt x="3276004" y="4392002"/>
                  </a:moveTo>
                  <a:lnTo>
                    <a:pt x="0" y="4392002"/>
                  </a:lnTo>
                  <a:lnTo>
                    <a:pt x="0" y="0"/>
                  </a:lnTo>
                  <a:lnTo>
                    <a:pt x="3276004" y="0"/>
                  </a:lnTo>
                  <a:lnTo>
                    <a:pt x="3276004" y="4392002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2" name="Google Shape;34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4899" y="2268116"/>
              <a:ext cx="1725169" cy="1752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14"/>
            <p:cNvSpPr/>
            <p:nvPr/>
          </p:nvSpPr>
          <p:spPr>
            <a:xfrm>
              <a:off x="7698153" y="2708712"/>
              <a:ext cx="600075" cy="772160"/>
            </a:xfrm>
            <a:custGeom>
              <a:rect b="b" l="l" r="r" t="t"/>
              <a:pathLst>
                <a:path extrusionOk="0" h="772160" w="600075">
                  <a:moveTo>
                    <a:pt x="573026" y="0"/>
                  </a:moveTo>
                  <a:lnTo>
                    <a:pt x="0" y="78171"/>
                  </a:lnTo>
                  <a:lnTo>
                    <a:pt x="27663" y="271285"/>
                  </a:lnTo>
                  <a:lnTo>
                    <a:pt x="217361" y="245402"/>
                  </a:lnTo>
                  <a:lnTo>
                    <a:pt x="291964" y="771588"/>
                  </a:lnTo>
                  <a:lnTo>
                    <a:pt x="476733" y="746024"/>
                  </a:lnTo>
                  <a:lnTo>
                    <a:pt x="404103" y="216216"/>
                  </a:lnTo>
                  <a:lnTo>
                    <a:pt x="599555" y="188356"/>
                  </a:lnTo>
                  <a:lnTo>
                    <a:pt x="573026" y="0"/>
                  </a:lnTo>
                  <a:close/>
                </a:path>
              </a:pathLst>
            </a:custGeom>
            <a:solidFill>
              <a:srgbClr val="E63B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7698153" y="2708712"/>
              <a:ext cx="600075" cy="772160"/>
            </a:xfrm>
            <a:custGeom>
              <a:rect b="b" l="l" r="r" t="t"/>
              <a:pathLst>
                <a:path extrusionOk="0" h="772160" w="600075">
                  <a:moveTo>
                    <a:pt x="476733" y="746024"/>
                  </a:moveTo>
                  <a:lnTo>
                    <a:pt x="404103" y="216216"/>
                  </a:lnTo>
                  <a:lnTo>
                    <a:pt x="599555" y="188356"/>
                  </a:lnTo>
                  <a:lnTo>
                    <a:pt x="573026" y="0"/>
                  </a:lnTo>
                  <a:lnTo>
                    <a:pt x="491747" y="11210"/>
                  </a:lnTo>
                  <a:lnTo>
                    <a:pt x="416306" y="21601"/>
                  </a:lnTo>
                  <a:lnTo>
                    <a:pt x="346702" y="31171"/>
                  </a:lnTo>
                  <a:lnTo>
                    <a:pt x="282936" y="39920"/>
                  </a:lnTo>
                  <a:lnTo>
                    <a:pt x="225007" y="47849"/>
                  </a:lnTo>
                  <a:lnTo>
                    <a:pt x="172914" y="54956"/>
                  </a:lnTo>
                  <a:lnTo>
                    <a:pt x="126659" y="61242"/>
                  </a:lnTo>
                  <a:lnTo>
                    <a:pt x="86240" y="66707"/>
                  </a:lnTo>
                  <a:lnTo>
                    <a:pt x="22910" y="75171"/>
                  </a:lnTo>
                  <a:lnTo>
                    <a:pt x="0" y="78171"/>
                  </a:lnTo>
                  <a:lnTo>
                    <a:pt x="27663" y="271285"/>
                  </a:lnTo>
                  <a:lnTo>
                    <a:pt x="217361" y="245402"/>
                  </a:lnTo>
                  <a:lnTo>
                    <a:pt x="291964" y="771588"/>
                  </a:lnTo>
                  <a:lnTo>
                    <a:pt x="476733" y="7460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376116" y="2709932"/>
              <a:ext cx="554355" cy="782320"/>
            </a:xfrm>
            <a:custGeom>
              <a:rect b="b" l="l" r="r" t="t"/>
              <a:pathLst>
                <a:path extrusionOk="0" h="782320" w="554354">
                  <a:moveTo>
                    <a:pt x="63309" y="0"/>
                  </a:moveTo>
                  <a:lnTo>
                    <a:pt x="0" y="742885"/>
                  </a:lnTo>
                  <a:lnTo>
                    <a:pt x="8700" y="744036"/>
                  </a:lnTo>
                  <a:lnTo>
                    <a:pt x="36798" y="746544"/>
                  </a:lnTo>
                  <a:lnTo>
                    <a:pt x="151186" y="755632"/>
                  </a:lnTo>
                  <a:lnTo>
                    <a:pt x="446183" y="777989"/>
                  </a:lnTo>
                  <a:lnTo>
                    <a:pt x="505433" y="781988"/>
                  </a:lnTo>
                  <a:lnTo>
                    <a:pt x="517283" y="639493"/>
                  </a:lnTo>
                  <a:lnTo>
                    <a:pt x="287107" y="620266"/>
                  </a:lnTo>
                  <a:lnTo>
                    <a:pt x="297105" y="520434"/>
                  </a:lnTo>
                  <a:lnTo>
                    <a:pt x="306884" y="520847"/>
                  </a:lnTo>
                  <a:lnTo>
                    <a:pt x="344944" y="523538"/>
                  </a:lnTo>
                  <a:lnTo>
                    <a:pt x="451774" y="532458"/>
                  </a:lnTo>
                  <a:lnTo>
                    <a:pt x="476439" y="264565"/>
                  </a:lnTo>
                  <a:lnTo>
                    <a:pt x="432871" y="262398"/>
                  </a:lnTo>
                  <a:lnTo>
                    <a:pt x="392366" y="259668"/>
                  </a:lnTo>
                  <a:lnTo>
                    <a:pt x="354922" y="256374"/>
                  </a:lnTo>
                  <a:lnTo>
                    <a:pt x="320534" y="252515"/>
                  </a:lnTo>
                  <a:lnTo>
                    <a:pt x="325245" y="180644"/>
                  </a:lnTo>
                  <a:lnTo>
                    <a:pt x="433922" y="191095"/>
                  </a:lnTo>
                  <a:lnTo>
                    <a:pt x="540753" y="202107"/>
                  </a:lnTo>
                  <a:lnTo>
                    <a:pt x="554212" y="32804"/>
                  </a:lnTo>
                  <a:lnTo>
                    <a:pt x="112068" y="3389"/>
                  </a:lnTo>
                  <a:lnTo>
                    <a:pt x="63309" y="0"/>
                  </a:lnTo>
                  <a:close/>
                </a:path>
              </a:pathLst>
            </a:custGeom>
            <a:solidFill>
              <a:srgbClr val="E63B1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376116" y="2709932"/>
              <a:ext cx="554355" cy="782320"/>
            </a:xfrm>
            <a:custGeom>
              <a:rect b="b" l="l" r="r" t="t"/>
              <a:pathLst>
                <a:path extrusionOk="0" h="782320" w="554354">
                  <a:moveTo>
                    <a:pt x="517283" y="639493"/>
                  </a:moveTo>
                  <a:lnTo>
                    <a:pt x="478697" y="636397"/>
                  </a:lnTo>
                  <a:lnTo>
                    <a:pt x="432661" y="632554"/>
                  </a:lnTo>
                  <a:lnTo>
                    <a:pt x="368797" y="627178"/>
                  </a:lnTo>
                  <a:lnTo>
                    <a:pt x="287107" y="620266"/>
                  </a:lnTo>
                  <a:lnTo>
                    <a:pt x="297105" y="520434"/>
                  </a:lnTo>
                  <a:lnTo>
                    <a:pt x="344944" y="523538"/>
                  </a:lnTo>
                  <a:lnTo>
                    <a:pt x="401659" y="528189"/>
                  </a:lnTo>
                  <a:lnTo>
                    <a:pt x="440931" y="531509"/>
                  </a:lnTo>
                  <a:lnTo>
                    <a:pt x="451774" y="532458"/>
                  </a:lnTo>
                  <a:lnTo>
                    <a:pt x="476439" y="264565"/>
                  </a:lnTo>
                  <a:lnTo>
                    <a:pt x="432871" y="262398"/>
                  </a:lnTo>
                  <a:lnTo>
                    <a:pt x="392366" y="259668"/>
                  </a:lnTo>
                  <a:lnTo>
                    <a:pt x="354922" y="256374"/>
                  </a:lnTo>
                  <a:lnTo>
                    <a:pt x="320534" y="252515"/>
                  </a:lnTo>
                  <a:lnTo>
                    <a:pt x="325245" y="180644"/>
                  </a:lnTo>
                  <a:lnTo>
                    <a:pt x="379813" y="185800"/>
                  </a:lnTo>
                  <a:lnTo>
                    <a:pt x="433922" y="191095"/>
                  </a:lnTo>
                  <a:lnTo>
                    <a:pt x="487569" y="196530"/>
                  </a:lnTo>
                  <a:lnTo>
                    <a:pt x="540753" y="202107"/>
                  </a:lnTo>
                  <a:lnTo>
                    <a:pt x="554212" y="32804"/>
                  </a:lnTo>
                  <a:lnTo>
                    <a:pt x="504785" y="29630"/>
                  </a:lnTo>
                  <a:lnTo>
                    <a:pt x="455434" y="26433"/>
                  </a:lnTo>
                  <a:lnTo>
                    <a:pt x="406159" y="23213"/>
                  </a:lnTo>
                  <a:lnTo>
                    <a:pt x="356958" y="19969"/>
                  </a:lnTo>
                  <a:lnTo>
                    <a:pt x="307832" y="16702"/>
                  </a:lnTo>
                  <a:lnTo>
                    <a:pt x="258781" y="13410"/>
                  </a:lnTo>
                  <a:lnTo>
                    <a:pt x="209803" y="10094"/>
                  </a:lnTo>
                  <a:lnTo>
                    <a:pt x="160899" y="6754"/>
                  </a:lnTo>
                  <a:lnTo>
                    <a:pt x="112068" y="3389"/>
                  </a:lnTo>
                  <a:lnTo>
                    <a:pt x="63309" y="0"/>
                  </a:lnTo>
                  <a:lnTo>
                    <a:pt x="59009" y="49529"/>
                  </a:lnTo>
                  <a:lnTo>
                    <a:pt x="54721" y="99057"/>
                  </a:lnTo>
                  <a:lnTo>
                    <a:pt x="50444" y="148585"/>
                  </a:lnTo>
                  <a:lnTo>
                    <a:pt x="46179" y="198111"/>
                  </a:lnTo>
                  <a:lnTo>
                    <a:pt x="41925" y="247638"/>
                  </a:lnTo>
                  <a:lnTo>
                    <a:pt x="37683" y="297163"/>
                  </a:lnTo>
                  <a:lnTo>
                    <a:pt x="33451" y="346688"/>
                  </a:lnTo>
                  <a:lnTo>
                    <a:pt x="29231" y="396213"/>
                  </a:lnTo>
                  <a:lnTo>
                    <a:pt x="25022" y="445738"/>
                  </a:lnTo>
                  <a:lnTo>
                    <a:pt x="20824" y="495262"/>
                  </a:lnTo>
                  <a:lnTo>
                    <a:pt x="16638" y="544786"/>
                  </a:lnTo>
                  <a:lnTo>
                    <a:pt x="12462" y="594311"/>
                  </a:lnTo>
                  <a:lnTo>
                    <a:pt x="8297" y="643835"/>
                  </a:lnTo>
                  <a:lnTo>
                    <a:pt x="4143" y="693360"/>
                  </a:lnTo>
                  <a:lnTo>
                    <a:pt x="0" y="742885"/>
                  </a:lnTo>
                  <a:lnTo>
                    <a:pt x="8700" y="744036"/>
                  </a:lnTo>
                  <a:lnTo>
                    <a:pt x="36798" y="746544"/>
                  </a:lnTo>
                  <a:lnTo>
                    <a:pt x="84293" y="750409"/>
                  </a:lnTo>
                  <a:lnTo>
                    <a:pt x="151186" y="755632"/>
                  </a:lnTo>
                  <a:lnTo>
                    <a:pt x="237477" y="762214"/>
                  </a:lnTo>
                  <a:lnTo>
                    <a:pt x="323023" y="768774"/>
                  </a:lnTo>
                  <a:lnTo>
                    <a:pt x="392592" y="774033"/>
                  </a:lnTo>
                  <a:lnTo>
                    <a:pt x="446183" y="777989"/>
                  </a:lnTo>
                  <a:lnTo>
                    <a:pt x="483797" y="780641"/>
                  </a:lnTo>
                  <a:lnTo>
                    <a:pt x="505433" y="781988"/>
                  </a:lnTo>
                  <a:lnTo>
                    <a:pt x="517283" y="639493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828619" y="5974258"/>
              <a:ext cx="3276600" cy="544830"/>
            </a:xfrm>
            <a:custGeom>
              <a:rect b="b" l="l" r="r" t="t"/>
              <a:pathLst>
                <a:path extrusionOk="0" h="544829" w="3276600">
                  <a:moveTo>
                    <a:pt x="3276004" y="0"/>
                  </a:moveTo>
                  <a:lnTo>
                    <a:pt x="0" y="0"/>
                  </a:lnTo>
                  <a:lnTo>
                    <a:pt x="338302" y="544410"/>
                  </a:lnTo>
                  <a:lnTo>
                    <a:pt x="2918217" y="544410"/>
                  </a:lnTo>
                  <a:lnTo>
                    <a:pt x="3276004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48" name="Google Shape;348;p14"/>
          <p:cNvSpPr/>
          <p:nvPr/>
        </p:nvSpPr>
        <p:spPr>
          <a:xfrm>
            <a:off x="1400627" y="1582255"/>
            <a:ext cx="3276600" cy="4392295"/>
          </a:xfrm>
          <a:custGeom>
            <a:rect b="b" l="l" r="r" t="t"/>
            <a:pathLst>
              <a:path extrusionOk="0" h="4392295" w="3276600">
                <a:moveTo>
                  <a:pt x="3275999" y="0"/>
                </a:moveTo>
                <a:lnTo>
                  <a:pt x="0" y="0"/>
                </a:lnTo>
                <a:lnTo>
                  <a:pt x="0" y="4392002"/>
                </a:lnTo>
                <a:lnTo>
                  <a:pt x="3275999" y="4392002"/>
                </a:lnTo>
                <a:lnTo>
                  <a:pt x="3275999" y="0"/>
                </a:lnTo>
                <a:close/>
              </a:path>
            </a:pathLst>
          </a:custGeom>
          <a:solidFill>
            <a:srgbClr val="E63B1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9" name="Google Shape;349;p14"/>
          <p:cNvSpPr/>
          <p:nvPr/>
        </p:nvSpPr>
        <p:spPr>
          <a:xfrm>
            <a:off x="5828615" y="1037844"/>
            <a:ext cx="3276600" cy="544830"/>
          </a:xfrm>
          <a:custGeom>
            <a:rect b="b" l="l" r="r" t="t"/>
            <a:pathLst>
              <a:path extrusionOk="0" h="544830" w="3276600">
                <a:moveTo>
                  <a:pt x="2937701" y="0"/>
                </a:moveTo>
                <a:lnTo>
                  <a:pt x="357786" y="0"/>
                </a:lnTo>
                <a:lnTo>
                  <a:pt x="0" y="544410"/>
                </a:lnTo>
                <a:lnTo>
                  <a:pt x="3276004" y="544410"/>
                </a:lnTo>
                <a:lnTo>
                  <a:pt x="2937701" y="0"/>
                </a:lnTo>
                <a:close/>
              </a:path>
            </a:pathLst>
          </a:custGeom>
          <a:solidFill>
            <a:srgbClr val="231F2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0" name="Google Shape;350;p14"/>
          <p:cNvSpPr/>
          <p:nvPr/>
        </p:nvSpPr>
        <p:spPr>
          <a:xfrm>
            <a:off x="1400627" y="430250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3279505" y="0"/>
                </a:moveTo>
                <a:lnTo>
                  <a:pt x="0" y="0"/>
                </a:lnTo>
                <a:lnTo>
                  <a:pt x="0" y="1152004"/>
                </a:lnTo>
                <a:lnTo>
                  <a:pt x="3279505" y="1152004"/>
                </a:lnTo>
                <a:lnTo>
                  <a:pt x="3279505" y="0"/>
                </a:lnTo>
                <a:close/>
              </a:path>
            </a:pathLst>
          </a:custGeom>
          <a:solidFill>
            <a:srgbClr val="231F2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1" name="Google Shape;351;p14"/>
          <p:cNvSpPr/>
          <p:nvPr/>
        </p:nvSpPr>
        <p:spPr>
          <a:xfrm>
            <a:off x="1400627" y="5974258"/>
            <a:ext cx="3279775" cy="1152525"/>
          </a:xfrm>
          <a:custGeom>
            <a:rect b="b" l="l" r="r" t="t"/>
            <a:pathLst>
              <a:path extrusionOk="0" h="1152525" w="3279775">
                <a:moveTo>
                  <a:pt x="3279505" y="0"/>
                </a:moveTo>
                <a:lnTo>
                  <a:pt x="0" y="0"/>
                </a:lnTo>
                <a:lnTo>
                  <a:pt x="0" y="1151992"/>
                </a:lnTo>
                <a:lnTo>
                  <a:pt x="3279505" y="1151992"/>
                </a:lnTo>
                <a:lnTo>
                  <a:pt x="3279505" y="0"/>
                </a:lnTo>
                <a:close/>
              </a:path>
            </a:pathLst>
          </a:custGeom>
          <a:solidFill>
            <a:srgbClr val="231F2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2" name="Google Shape;352;p14"/>
          <p:cNvSpPr/>
          <p:nvPr/>
        </p:nvSpPr>
        <p:spPr>
          <a:xfrm>
            <a:off x="4678376" y="1037844"/>
            <a:ext cx="1148715" cy="544830"/>
          </a:xfrm>
          <a:custGeom>
            <a:rect b="b" l="l" r="r" t="t"/>
            <a:pathLst>
              <a:path extrusionOk="0" h="544830" w="1148714">
                <a:moveTo>
                  <a:pt x="1029891" y="0"/>
                </a:moveTo>
                <a:lnTo>
                  <a:pt x="125435" y="0"/>
                </a:lnTo>
                <a:lnTo>
                  <a:pt x="0" y="544410"/>
                </a:lnTo>
                <a:lnTo>
                  <a:pt x="1148496" y="544410"/>
                </a:lnTo>
                <a:lnTo>
                  <a:pt x="1029891" y="0"/>
                </a:lnTo>
                <a:close/>
              </a:path>
            </a:pathLst>
          </a:custGeom>
          <a:solidFill>
            <a:srgbClr val="231F2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53" name="Google Shape;353;p14"/>
          <p:cNvGrpSpPr/>
          <p:nvPr/>
        </p:nvGrpSpPr>
        <p:grpSpPr>
          <a:xfrm>
            <a:off x="4676626" y="1582255"/>
            <a:ext cx="1152525" cy="4936833"/>
            <a:chOff x="4676626" y="1582255"/>
            <a:chExt cx="1152525" cy="4936833"/>
          </a:xfrm>
        </p:grpSpPr>
        <p:sp>
          <p:nvSpPr>
            <p:cNvPr id="354" name="Google Shape;354;p14"/>
            <p:cNvSpPr/>
            <p:nvPr/>
          </p:nvSpPr>
          <p:spPr>
            <a:xfrm>
              <a:off x="4678368" y="5974258"/>
              <a:ext cx="1148715" cy="544830"/>
            </a:xfrm>
            <a:custGeom>
              <a:rect b="b" l="l" r="r" t="t"/>
              <a:pathLst>
                <a:path extrusionOk="0" h="544829" w="1148714">
                  <a:moveTo>
                    <a:pt x="1148501" y="0"/>
                  </a:moveTo>
                  <a:lnTo>
                    <a:pt x="0" y="0"/>
                  </a:lnTo>
                  <a:lnTo>
                    <a:pt x="118606" y="544410"/>
                  </a:lnTo>
                  <a:lnTo>
                    <a:pt x="1023062" y="544410"/>
                  </a:lnTo>
                  <a:lnTo>
                    <a:pt x="1148501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676626" y="1582255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0"/>
                  </a:moveTo>
                  <a:lnTo>
                    <a:pt x="0" y="0"/>
                  </a:lnTo>
                  <a:lnTo>
                    <a:pt x="0" y="4392002"/>
                  </a:lnTo>
                  <a:lnTo>
                    <a:pt x="1151992" y="4392002"/>
                  </a:lnTo>
                  <a:lnTo>
                    <a:pt x="1151992" y="0"/>
                  </a:lnTo>
                  <a:close/>
                </a:path>
              </a:pathLst>
            </a:custGeom>
            <a:solidFill>
              <a:srgbClr val="231F2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4676626" y="1582255"/>
              <a:ext cx="1152525" cy="4392295"/>
            </a:xfrm>
            <a:custGeom>
              <a:rect b="b" l="l" r="r" t="t"/>
              <a:pathLst>
                <a:path extrusionOk="0" h="4392295" w="1152525">
                  <a:moveTo>
                    <a:pt x="1151992" y="4392002"/>
                  </a:moveTo>
                  <a:lnTo>
                    <a:pt x="0" y="4392002"/>
                  </a:lnTo>
                  <a:lnTo>
                    <a:pt x="0" y="0"/>
                  </a:lnTo>
                  <a:lnTo>
                    <a:pt x="1151992" y="0"/>
                  </a:lnTo>
                  <a:lnTo>
                    <a:pt x="1151992" y="4392002"/>
                  </a:lnTo>
                  <a:close/>
                </a:path>
              </a:pathLst>
            </a:custGeom>
            <a:noFill/>
            <a:ln cap="flat" cmpd="sng" w="9525">
              <a:solidFill>
                <a:srgbClr val="81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357" name="Google Shape;3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1568" y="2149164"/>
            <a:ext cx="2477915" cy="3057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14"/>
          <p:cNvGrpSpPr/>
          <p:nvPr/>
        </p:nvGrpSpPr>
        <p:grpSpPr>
          <a:xfrm>
            <a:off x="5893739" y="3438544"/>
            <a:ext cx="3176020" cy="2170180"/>
            <a:chOff x="5893739" y="3438544"/>
            <a:chExt cx="3176020" cy="2170180"/>
          </a:xfrm>
        </p:grpSpPr>
        <p:pic>
          <p:nvPicPr>
            <p:cNvPr id="359" name="Google Shape;35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93739" y="3438544"/>
              <a:ext cx="3176020" cy="2170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84881" y="3630906"/>
              <a:ext cx="2792304" cy="17866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" name="Google Shape;365;p15"/>
          <p:cNvGraphicFramePr/>
          <p:nvPr/>
        </p:nvGraphicFramePr>
        <p:xfrm>
          <a:off x="664397" y="2736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{E06D6C66-86D6-44C7-BBA2-20A1658DD2BF}</a:tableStyleId>
              </a:tblPr>
              <a:tblGrid>
                <a:gridCol w="1080125"/>
                <a:gridCol w="360050"/>
                <a:gridCol w="1080125"/>
                <a:gridCol w="4319900"/>
                <a:gridCol w="1080125"/>
                <a:gridCol w="360050"/>
                <a:gridCol w="1080125"/>
              </a:tblGrid>
              <a:tr h="648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7E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2D40"/>
                    </a:solidFill>
                  </a:tcPr>
                </a:tc>
              </a:tr>
            </a:tbl>
          </a:graphicData>
        </a:graphic>
      </p:graphicFrame>
      <p:grpSp>
        <p:nvGrpSpPr>
          <p:cNvPr id="366" name="Google Shape;366;p15"/>
          <p:cNvGrpSpPr/>
          <p:nvPr/>
        </p:nvGrpSpPr>
        <p:grpSpPr>
          <a:xfrm>
            <a:off x="306003" y="275263"/>
            <a:ext cx="360045" cy="6480175"/>
            <a:chOff x="306003" y="275263"/>
            <a:chExt cx="360045" cy="6480175"/>
          </a:xfrm>
        </p:grpSpPr>
        <p:sp>
          <p:nvSpPr>
            <p:cNvPr id="367" name="Google Shape;367;p15"/>
            <p:cNvSpPr/>
            <p:nvPr/>
          </p:nvSpPr>
          <p:spPr>
            <a:xfrm>
              <a:off x="306003" y="275263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359992" y="0"/>
                  </a:moveTo>
                  <a:lnTo>
                    <a:pt x="0" y="347179"/>
                  </a:lnTo>
                  <a:lnTo>
                    <a:pt x="0" y="6094832"/>
                  </a:lnTo>
                  <a:lnTo>
                    <a:pt x="359992" y="6479995"/>
                  </a:lnTo>
                  <a:lnTo>
                    <a:pt x="359992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06003" y="275263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359992" y="6479995"/>
                  </a:moveTo>
                  <a:lnTo>
                    <a:pt x="0" y="6094832"/>
                  </a:lnTo>
                  <a:lnTo>
                    <a:pt x="0" y="347179"/>
                  </a:lnTo>
                  <a:lnTo>
                    <a:pt x="359992" y="0"/>
                  </a:lnTo>
                  <a:lnTo>
                    <a:pt x="359992" y="6479995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69" name="Google Shape;369;p15"/>
          <p:cNvGrpSpPr/>
          <p:nvPr/>
        </p:nvGrpSpPr>
        <p:grpSpPr>
          <a:xfrm>
            <a:off x="10025995" y="275260"/>
            <a:ext cx="360045" cy="6480175"/>
            <a:chOff x="10025995" y="275260"/>
            <a:chExt cx="360045" cy="6480175"/>
          </a:xfrm>
        </p:grpSpPr>
        <p:sp>
          <p:nvSpPr>
            <p:cNvPr id="370" name="Google Shape;370;p15"/>
            <p:cNvSpPr/>
            <p:nvPr/>
          </p:nvSpPr>
          <p:spPr>
            <a:xfrm>
              <a:off x="10025995" y="275260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0" y="0"/>
                  </a:moveTo>
                  <a:lnTo>
                    <a:pt x="0" y="6479997"/>
                  </a:lnTo>
                  <a:lnTo>
                    <a:pt x="360008" y="6132805"/>
                  </a:lnTo>
                  <a:lnTo>
                    <a:pt x="360008" y="385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2D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0025995" y="275260"/>
              <a:ext cx="360045" cy="6480175"/>
            </a:xfrm>
            <a:custGeom>
              <a:rect b="b" l="l" r="r" t="t"/>
              <a:pathLst>
                <a:path extrusionOk="0" h="6480175" w="360045">
                  <a:moveTo>
                    <a:pt x="0" y="0"/>
                  </a:moveTo>
                  <a:lnTo>
                    <a:pt x="360008" y="385152"/>
                  </a:lnTo>
                  <a:lnTo>
                    <a:pt x="360008" y="6132805"/>
                  </a:lnTo>
                  <a:lnTo>
                    <a:pt x="0" y="647999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8E7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